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58" r:id="rId7"/>
    <p:sldId id="259" r:id="rId8"/>
    <p:sldId id="260" r:id="rId9"/>
    <p:sldId id="261" r:id="rId10"/>
    <p:sldId id="263" r:id="rId11"/>
    <p:sldId id="264" r:id="rId12"/>
    <p:sldId id="265" r:id="rId13"/>
    <p:sldId id="266" r:id="rId14"/>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AEF7F1-BEF4-4044-8662-89AD7E3B74B1}" v="66" dt="2026-06-25T08:05:57.02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106" d="100"/>
          <a:sy n="106" d="100"/>
        </p:scale>
        <p:origin x="7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URIA OTERO" userId="424c5cb9-1a38-4220-a042-dd7351333aa4" providerId="ADAL" clId="{6C19524D-1339-4DAD-B6C9-94C73393014C}"/>
    <pc:docChg chg="undo redo custSel delSld modSld sldOrd">
      <pc:chgData name="NURIA OTERO" userId="424c5cb9-1a38-4220-a042-dd7351333aa4" providerId="ADAL" clId="{6C19524D-1339-4DAD-B6C9-94C73393014C}" dt="2026-06-25T08:05:57.022" v="3896"/>
      <pc:docMkLst>
        <pc:docMk/>
      </pc:docMkLst>
      <pc:sldChg chg="addSp delSp modSp mod">
        <pc:chgData name="NURIA OTERO" userId="424c5cb9-1a38-4220-a042-dd7351333aa4" providerId="ADAL" clId="{6C19524D-1339-4DAD-B6C9-94C73393014C}" dt="2026-06-25T07:02:50.844" v="2887" actId="6549"/>
        <pc:sldMkLst>
          <pc:docMk/>
          <pc:sldMk cId="457069596" sldId="256"/>
        </pc:sldMkLst>
        <pc:spChg chg="mod">
          <ac:chgData name="NURIA OTERO" userId="424c5cb9-1a38-4220-a042-dd7351333aa4" providerId="ADAL" clId="{6C19524D-1339-4DAD-B6C9-94C73393014C}" dt="2026-06-25T07:01:14.652" v="2877"/>
          <ac:spMkLst>
            <pc:docMk/>
            <pc:sldMk cId="457069596" sldId="256"/>
            <ac:spMk id="9" creationId="{2BF5C840-5452-D391-4F77-6AB1B08B6660}"/>
          </ac:spMkLst>
        </pc:spChg>
        <pc:graphicFrameChg chg="modGraphic">
          <ac:chgData name="NURIA OTERO" userId="424c5cb9-1a38-4220-a042-dd7351333aa4" providerId="ADAL" clId="{6C19524D-1339-4DAD-B6C9-94C73393014C}" dt="2026-06-25T07:02:32.653" v="2884" actId="6549"/>
          <ac:graphicFrameMkLst>
            <pc:docMk/>
            <pc:sldMk cId="457069596" sldId="256"/>
            <ac:graphicFrameMk id="20" creationId="{1F7EC87D-98A1-673A-4713-0254297C3315}"/>
          </ac:graphicFrameMkLst>
        </pc:graphicFrameChg>
        <pc:graphicFrameChg chg="modGraphic">
          <ac:chgData name="NURIA OTERO" userId="424c5cb9-1a38-4220-a042-dd7351333aa4" providerId="ADAL" clId="{6C19524D-1339-4DAD-B6C9-94C73393014C}" dt="2026-06-25T07:02:50.844" v="2887" actId="6549"/>
          <ac:graphicFrameMkLst>
            <pc:docMk/>
            <pc:sldMk cId="457069596" sldId="256"/>
            <ac:graphicFrameMk id="21" creationId="{1D3ADA54-3715-639C-A416-8F5DFF8C9F40}"/>
          </ac:graphicFrameMkLst>
        </pc:graphicFrameChg>
      </pc:sldChg>
      <pc:sldChg chg="modSp mod">
        <pc:chgData name="NURIA OTERO" userId="424c5cb9-1a38-4220-a042-dd7351333aa4" providerId="ADAL" clId="{6C19524D-1339-4DAD-B6C9-94C73393014C}" dt="2026-06-25T07:15:38.306" v="2993" actId="6549"/>
        <pc:sldMkLst>
          <pc:docMk/>
          <pc:sldMk cId="3196988582" sldId="257"/>
        </pc:sldMkLst>
        <pc:spChg chg="mod">
          <ac:chgData name="NURIA OTERO" userId="424c5cb9-1a38-4220-a042-dd7351333aa4" providerId="ADAL" clId="{6C19524D-1339-4DAD-B6C9-94C73393014C}" dt="2026-06-25T07:10:46.095" v="2915" actId="20577"/>
          <ac:spMkLst>
            <pc:docMk/>
            <pc:sldMk cId="3196988582" sldId="257"/>
            <ac:spMk id="22" creationId="{495F5AC4-412E-F5FA-079E-971A766661E3}"/>
          </ac:spMkLst>
        </pc:spChg>
        <pc:graphicFrameChg chg="mod modGraphic">
          <ac:chgData name="NURIA OTERO" userId="424c5cb9-1a38-4220-a042-dd7351333aa4" providerId="ADAL" clId="{6C19524D-1339-4DAD-B6C9-94C73393014C}" dt="2026-06-25T07:15:38.306" v="2993" actId="6549"/>
          <ac:graphicFrameMkLst>
            <pc:docMk/>
            <pc:sldMk cId="3196988582" sldId="257"/>
            <ac:graphicFrameMk id="14" creationId="{78AEAE70-BA13-AAE8-4655-71253AEBE256}"/>
          </ac:graphicFrameMkLst>
        </pc:graphicFrameChg>
        <pc:graphicFrameChg chg="mod modGraphic">
          <ac:chgData name="NURIA OTERO" userId="424c5cb9-1a38-4220-a042-dd7351333aa4" providerId="ADAL" clId="{6C19524D-1339-4DAD-B6C9-94C73393014C}" dt="2026-06-25T07:15:29.756" v="2991" actId="6549"/>
          <ac:graphicFrameMkLst>
            <pc:docMk/>
            <pc:sldMk cId="3196988582" sldId="257"/>
            <ac:graphicFrameMk id="29" creationId="{28993B04-79C4-BBD5-9731-0A4AE4371EBA}"/>
          </ac:graphicFrameMkLst>
        </pc:graphicFrameChg>
        <pc:graphicFrameChg chg="mod modGraphic">
          <ac:chgData name="NURIA OTERO" userId="424c5cb9-1a38-4220-a042-dd7351333aa4" providerId="ADAL" clId="{6C19524D-1339-4DAD-B6C9-94C73393014C}" dt="2026-06-25T07:15:01.293" v="2984" actId="6549"/>
          <ac:graphicFrameMkLst>
            <pc:docMk/>
            <pc:sldMk cId="3196988582" sldId="257"/>
            <ac:graphicFrameMk id="30" creationId="{F8BCF43F-985E-0A13-DDC1-F5FE1F7719EA}"/>
          </ac:graphicFrameMkLst>
        </pc:graphicFrameChg>
        <pc:graphicFrameChg chg="mod modGraphic">
          <ac:chgData name="NURIA OTERO" userId="424c5cb9-1a38-4220-a042-dd7351333aa4" providerId="ADAL" clId="{6C19524D-1339-4DAD-B6C9-94C73393014C}" dt="2026-06-25T07:13:57.916" v="2956" actId="1076"/>
          <ac:graphicFrameMkLst>
            <pc:docMk/>
            <pc:sldMk cId="3196988582" sldId="257"/>
            <ac:graphicFrameMk id="31" creationId="{AE515B01-6A6D-EB43-AFC1-A8EA10C6A57B}"/>
          </ac:graphicFrameMkLst>
        </pc:graphicFrameChg>
        <pc:graphicFrameChg chg="mod modGraphic">
          <ac:chgData name="NURIA OTERO" userId="424c5cb9-1a38-4220-a042-dd7351333aa4" providerId="ADAL" clId="{6C19524D-1339-4DAD-B6C9-94C73393014C}" dt="2026-06-25T07:14:04.675" v="2957" actId="14100"/>
          <ac:graphicFrameMkLst>
            <pc:docMk/>
            <pc:sldMk cId="3196988582" sldId="257"/>
            <ac:graphicFrameMk id="32" creationId="{C2C7EA3D-52B3-2D96-D2CB-9156DFFC14B4}"/>
          </ac:graphicFrameMkLst>
        </pc:graphicFrameChg>
      </pc:sldChg>
      <pc:sldChg chg="modSp mod">
        <pc:chgData name="NURIA OTERO" userId="424c5cb9-1a38-4220-a042-dd7351333aa4" providerId="ADAL" clId="{6C19524D-1339-4DAD-B6C9-94C73393014C}" dt="2026-06-25T07:23:25.014" v="3072" actId="113"/>
        <pc:sldMkLst>
          <pc:docMk/>
          <pc:sldMk cId="2175114160" sldId="258"/>
        </pc:sldMkLst>
        <pc:spChg chg="mod">
          <ac:chgData name="NURIA OTERO" userId="424c5cb9-1a38-4220-a042-dd7351333aa4" providerId="ADAL" clId="{6C19524D-1339-4DAD-B6C9-94C73393014C}" dt="2026-06-25T07:23:25.014" v="3072" actId="113"/>
          <ac:spMkLst>
            <pc:docMk/>
            <pc:sldMk cId="2175114160" sldId="258"/>
            <ac:spMk id="4" creationId="{8CEFF54A-0027-1140-5099-CCD288AEEBAD}"/>
          </ac:spMkLst>
        </pc:spChg>
        <pc:spChg chg="mod">
          <ac:chgData name="NURIA OTERO" userId="424c5cb9-1a38-4220-a042-dd7351333aa4" providerId="ADAL" clId="{6C19524D-1339-4DAD-B6C9-94C73393014C}" dt="2026-06-25T07:23:19.345" v="3071" actId="113"/>
          <ac:spMkLst>
            <pc:docMk/>
            <pc:sldMk cId="2175114160" sldId="258"/>
            <ac:spMk id="22" creationId="{8374CFB2-FBC6-7018-1A67-6C044E6E395E}"/>
          </ac:spMkLst>
        </pc:spChg>
        <pc:graphicFrameChg chg="mod modGraphic">
          <ac:chgData name="NURIA OTERO" userId="424c5cb9-1a38-4220-a042-dd7351333aa4" providerId="ADAL" clId="{6C19524D-1339-4DAD-B6C9-94C73393014C}" dt="2026-06-25T07:20:44.404" v="3044" actId="6549"/>
          <ac:graphicFrameMkLst>
            <pc:docMk/>
            <pc:sldMk cId="2175114160" sldId="258"/>
            <ac:graphicFrameMk id="14" creationId="{B6C67549-28FD-666D-BBF2-8BD001428778}"/>
          </ac:graphicFrameMkLst>
        </pc:graphicFrameChg>
        <pc:graphicFrameChg chg="mod modGraphic">
          <ac:chgData name="NURIA OTERO" userId="424c5cb9-1a38-4220-a042-dd7351333aa4" providerId="ADAL" clId="{6C19524D-1339-4DAD-B6C9-94C73393014C}" dt="2026-06-25T07:20:30.021" v="3042" actId="20577"/>
          <ac:graphicFrameMkLst>
            <pc:docMk/>
            <pc:sldMk cId="2175114160" sldId="258"/>
            <ac:graphicFrameMk id="29" creationId="{943266DB-BF4D-F321-F666-110DA899CC8F}"/>
          </ac:graphicFrameMkLst>
        </pc:graphicFrameChg>
        <pc:graphicFrameChg chg="mod modGraphic">
          <ac:chgData name="NURIA OTERO" userId="424c5cb9-1a38-4220-a042-dd7351333aa4" providerId="ADAL" clId="{6C19524D-1339-4DAD-B6C9-94C73393014C}" dt="2026-06-25T07:19:55.490" v="3032" actId="1076"/>
          <ac:graphicFrameMkLst>
            <pc:docMk/>
            <pc:sldMk cId="2175114160" sldId="258"/>
            <ac:graphicFrameMk id="30" creationId="{146685B7-CCBB-1E64-0DCE-7237ECA2EB2A}"/>
          </ac:graphicFrameMkLst>
        </pc:graphicFrameChg>
        <pc:graphicFrameChg chg="mod modGraphic">
          <ac:chgData name="NURIA OTERO" userId="424c5cb9-1a38-4220-a042-dd7351333aa4" providerId="ADAL" clId="{6C19524D-1339-4DAD-B6C9-94C73393014C}" dt="2026-06-25T07:20:02.849" v="3035" actId="14100"/>
          <ac:graphicFrameMkLst>
            <pc:docMk/>
            <pc:sldMk cId="2175114160" sldId="258"/>
            <ac:graphicFrameMk id="31" creationId="{56894865-35FD-BC2F-4D5E-B3E9DF3ECAA9}"/>
          </ac:graphicFrameMkLst>
        </pc:graphicFrameChg>
        <pc:graphicFrameChg chg="mod modGraphic">
          <ac:chgData name="NURIA OTERO" userId="424c5cb9-1a38-4220-a042-dd7351333aa4" providerId="ADAL" clId="{6C19524D-1339-4DAD-B6C9-94C73393014C}" dt="2026-06-25T07:20:06.425" v="3036" actId="14100"/>
          <ac:graphicFrameMkLst>
            <pc:docMk/>
            <pc:sldMk cId="2175114160" sldId="258"/>
            <ac:graphicFrameMk id="32" creationId="{D7376EAA-672D-537E-D5E3-47ABC8BD4FAD}"/>
          </ac:graphicFrameMkLst>
        </pc:graphicFrameChg>
      </pc:sldChg>
      <pc:sldChg chg="addSp delSp modSp mod">
        <pc:chgData name="NURIA OTERO" userId="424c5cb9-1a38-4220-a042-dd7351333aa4" providerId="ADAL" clId="{6C19524D-1339-4DAD-B6C9-94C73393014C}" dt="2026-06-25T07:27:58.983" v="3151" actId="6549"/>
        <pc:sldMkLst>
          <pc:docMk/>
          <pc:sldMk cId="141911573" sldId="259"/>
        </pc:sldMkLst>
        <pc:spChg chg="add mod">
          <ac:chgData name="NURIA OTERO" userId="424c5cb9-1a38-4220-a042-dd7351333aa4" providerId="ADAL" clId="{6C19524D-1339-4DAD-B6C9-94C73393014C}" dt="2026-06-25T07:22:24.788" v="3061"/>
          <ac:spMkLst>
            <pc:docMk/>
            <pc:sldMk cId="141911573" sldId="259"/>
            <ac:spMk id="2" creationId="{FC749327-B3CA-6A53-A06C-B48A6F175A93}"/>
          </ac:spMkLst>
        </pc:spChg>
        <pc:spChg chg="mod">
          <ac:chgData name="NURIA OTERO" userId="424c5cb9-1a38-4220-a042-dd7351333aa4" providerId="ADAL" clId="{6C19524D-1339-4DAD-B6C9-94C73393014C}" dt="2026-06-25T07:26:42.467" v="3106" actId="20577"/>
          <ac:spMkLst>
            <pc:docMk/>
            <pc:sldMk cId="141911573" sldId="259"/>
            <ac:spMk id="3" creationId="{54ACB62C-89B8-B869-8346-6E854125B36E}"/>
          </ac:spMkLst>
        </pc:spChg>
        <pc:graphicFrameChg chg="mod modGraphic">
          <ac:chgData name="NURIA OTERO" userId="424c5cb9-1a38-4220-a042-dd7351333aa4" providerId="ADAL" clId="{6C19524D-1339-4DAD-B6C9-94C73393014C}" dt="2026-06-25T07:27:58.983" v="3151" actId="6549"/>
          <ac:graphicFrameMkLst>
            <pc:docMk/>
            <pc:sldMk cId="141911573" sldId="259"/>
            <ac:graphicFrameMk id="14" creationId="{2C86C707-9A7D-4E3D-9C6B-C356E603FEFA}"/>
          </ac:graphicFrameMkLst>
        </pc:graphicFrameChg>
        <pc:graphicFrameChg chg="modGraphic">
          <ac:chgData name="NURIA OTERO" userId="424c5cb9-1a38-4220-a042-dd7351333aa4" providerId="ADAL" clId="{6C19524D-1339-4DAD-B6C9-94C73393014C}" dt="2026-06-25T07:21:07.667" v="3056" actId="20577"/>
          <ac:graphicFrameMkLst>
            <pc:docMk/>
            <pc:sldMk cId="141911573" sldId="259"/>
            <ac:graphicFrameMk id="18" creationId="{F6CDC07D-B0CE-3C61-E789-AEB5E860B666}"/>
          </ac:graphicFrameMkLst>
        </pc:graphicFrameChg>
        <pc:graphicFrameChg chg="mod modGraphic">
          <ac:chgData name="NURIA OTERO" userId="424c5cb9-1a38-4220-a042-dd7351333aa4" providerId="ADAL" clId="{6C19524D-1339-4DAD-B6C9-94C73393014C}" dt="2026-06-25T07:27:51.431" v="3149" actId="6549"/>
          <ac:graphicFrameMkLst>
            <pc:docMk/>
            <pc:sldMk cId="141911573" sldId="259"/>
            <ac:graphicFrameMk id="29" creationId="{DA5B766A-33F2-F308-D088-4B5B217FE454}"/>
          </ac:graphicFrameMkLst>
        </pc:graphicFrameChg>
        <pc:graphicFrameChg chg="mod modGraphic">
          <ac:chgData name="NURIA OTERO" userId="424c5cb9-1a38-4220-a042-dd7351333aa4" providerId="ADAL" clId="{6C19524D-1339-4DAD-B6C9-94C73393014C}" dt="2026-06-25T07:27:28.495" v="3139" actId="1076"/>
          <ac:graphicFrameMkLst>
            <pc:docMk/>
            <pc:sldMk cId="141911573" sldId="259"/>
            <ac:graphicFrameMk id="30" creationId="{99E1868C-DFEC-B223-A062-27245FF54B23}"/>
          </ac:graphicFrameMkLst>
        </pc:graphicFrameChg>
        <pc:graphicFrameChg chg="mod modGraphic">
          <ac:chgData name="NURIA OTERO" userId="424c5cb9-1a38-4220-a042-dd7351333aa4" providerId="ADAL" clId="{6C19524D-1339-4DAD-B6C9-94C73393014C}" dt="2026-06-25T07:27:36.032" v="3142" actId="14100"/>
          <ac:graphicFrameMkLst>
            <pc:docMk/>
            <pc:sldMk cId="141911573" sldId="259"/>
            <ac:graphicFrameMk id="31" creationId="{71B99EB2-B561-8026-CC9E-448A23EEBC62}"/>
          </ac:graphicFrameMkLst>
        </pc:graphicFrameChg>
        <pc:graphicFrameChg chg="mod modGraphic">
          <ac:chgData name="NURIA OTERO" userId="424c5cb9-1a38-4220-a042-dd7351333aa4" providerId="ADAL" clId="{6C19524D-1339-4DAD-B6C9-94C73393014C}" dt="2026-06-25T07:27:38.700" v="3143" actId="14100"/>
          <ac:graphicFrameMkLst>
            <pc:docMk/>
            <pc:sldMk cId="141911573" sldId="259"/>
            <ac:graphicFrameMk id="32" creationId="{9A7AE158-46CE-0EE4-C7BB-9F8351EDA596}"/>
          </ac:graphicFrameMkLst>
        </pc:graphicFrameChg>
      </pc:sldChg>
      <pc:sldChg chg="modSp mod">
        <pc:chgData name="NURIA OTERO" userId="424c5cb9-1a38-4220-a042-dd7351333aa4" providerId="ADAL" clId="{6C19524D-1339-4DAD-B6C9-94C73393014C}" dt="2026-06-25T07:30:54.517" v="3225" actId="6549"/>
        <pc:sldMkLst>
          <pc:docMk/>
          <pc:sldMk cId="3198055702" sldId="260"/>
        </pc:sldMkLst>
        <pc:spChg chg="mod">
          <ac:chgData name="NURIA OTERO" userId="424c5cb9-1a38-4220-a042-dd7351333aa4" providerId="ADAL" clId="{6C19524D-1339-4DAD-B6C9-94C73393014C}" dt="2026-06-25T07:29:23.377" v="3160" actId="113"/>
          <ac:spMkLst>
            <pc:docMk/>
            <pc:sldMk cId="3198055702" sldId="260"/>
            <ac:spMk id="3" creationId="{60171465-5FF8-7470-327C-A9765F48B59C}"/>
          </ac:spMkLst>
        </pc:spChg>
        <pc:graphicFrameChg chg="mod modGraphic">
          <ac:chgData name="NURIA OTERO" userId="424c5cb9-1a38-4220-a042-dd7351333aa4" providerId="ADAL" clId="{6C19524D-1339-4DAD-B6C9-94C73393014C}" dt="2026-06-25T07:30:54.517" v="3225" actId="6549"/>
          <ac:graphicFrameMkLst>
            <pc:docMk/>
            <pc:sldMk cId="3198055702" sldId="260"/>
            <ac:graphicFrameMk id="14" creationId="{E85B103F-4FEF-FA73-A81A-27B685067EFD}"/>
          </ac:graphicFrameMkLst>
        </pc:graphicFrameChg>
        <pc:graphicFrameChg chg="modGraphic">
          <ac:chgData name="NURIA OTERO" userId="424c5cb9-1a38-4220-a042-dd7351333aa4" providerId="ADAL" clId="{6C19524D-1339-4DAD-B6C9-94C73393014C}" dt="2026-06-25T07:28:04.494" v="3153" actId="14734"/>
          <ac:graphicFrameMkLst>
            <pc:docMk/>
            <pc:sldMk cId="3198055702" sldId="260"/>
            <ac:graphicFrameMk id="18" creationId="{54E04D84-2C79-0E3A-5ED4-4A0F320600C2}"/>
          </ac:graphicFrameMkLst>
        </pc:graphicFrameChg>
        <pc:graphicFrameChg chg="mod modGraphic">
          <ac:chgData name="NURIA OTERO" userId="424c5cb9-1a38-4220-a042-dd7351333aa4" providerId="ADAL" clId="{6C19524D-1339-4DAD-B6C9-94C73393014C}" dt="2026-06-25T07:30:47.502" v="3223" actId="20577"/>
          <ac:graphicFrameMkLst>
            <pc:docMk/>
            <pc:sldMk cId="3198055702" sldId="260"/>
            <ac:graphicFrameMk id="29" creationId="{A60809DF-8978-5C17-8ECF-093ADC02206A}"/>
          </ac:graphicFrameMkLst>
        </pc:graphicFrameChg>
        <pc:graphicFrameChg chg="mod modGraphic">
          <ac:chgData name="NURIA OTERO" userId="424c5cb9-1a38-4220-a042-dd7351333aa4" providerId="ADAL" clId="{6C19524D-1339-4DAD-B6C9-94C73393014C}" dt="2026-06-25T07:30:09.428" v="3197" actId="1076"/>
          <ac:graphicFrameMkLst>
            <pc:docMk/>
            <pc:sldMk cId="3198055702" sldId="260"/>
            <ac:graphicFrameMk id="30" creationId="{B8FED100-EAFD-A057-E9FD-B9D1FB7E4460}"/>
          </ac:graphicFrameMkLst>
        </pc:graphicFrameChg>
        <pc:graphicFrameChg chg="mod modGraphic">
          <ac:chgData name="NURIA OTERO" userId="424c5cb9-1a38-4220-a042-dd7351333aa4" providerId="ADAL" clId="{6C19524D-1339-4DAD-B6C9-94C73393014C}" dt="2026-06-25T07:30:17.332" v="3200" actId="14100"/>
          <ac:graphicFrameMkLst>
            <pc:docMk/>
            <pc:sldMk cId="3198055702" sldId="260"/>
            <ac:graphicFrameMk id="31" creationId="{D298250F-9FAB-83CD-2128-F4B5DCC33D35}"/>
          </ac:graphicFrameMkLst>
        </pc:graphicFrameChg>
        <pc:graphicFrameChg chg="mod modGraphic">
          <ac:chgData name="NURIA OTERO" userId="424c5cb9-1a38-4220-a042-dd7351333aa4" providerId="ADAL" clId="{6C19524D-1339-4DAD-B6C9-94C73393014C}" dt="2026-06-25T07:30:21.279" v="3201" actId="14100"/>
          <ac:graphicFrameMkLst>
            <pc:docMk/>
            <pc:sldMk cId="3198055702" sldId="260"/>
            <ac:graphicFrameMk id="32" creationId="{3E0928C3-AFB5-D2AC-FE7B-4FEE2DF20B56}"/>
          </ac:graphicFrameMkLst>
        </pc:graphicFrameChg>
      </pc:sldChg>
      <pc:sldChg chg="addSp delSp modSp mod">
        <pc:chgData name="NURIA OTERO" userId="424c5cb9-1a38-4220-a042-dd7351333aa4" providerId="ADAL" clId="{6C19524D-1339-4DAD-B6C9-94C73393014C}" dt="2026-06-25T08:05:57.022" v="3896"/>
        <pc:sldMkLst>
          <pc:docMk/>
          <pc:sldMk cId="2585935071" sldId="261"/>
        </pc:sldMkLst>
        <pc:spChg chg="mod">
          <ac:chgData name="NURIA OTERO" userId="424c5cb9-1a38-4220-a042-dd7351333aa4" providerId="ADAL" clId="{6C19524D-1339-4DAD-B6C9-94C73393014C}" dt="2026-06-25T07:36:00.228" v="3283" actId="1076"/>
          <ac:spMkLst>
            <pc:docMk/>
            <pc:sldMk cId="2585935071" sldId="261"/>
            <ac:spMk id="20" creationId="{C6C39A2E-7E06-79F1-C1FB-E0208A1B06BC}"/>
          </ac:spMkLst>
        </pc:spChg>
        <pc:spChg chg="mod">
          <ac:chgData name="NURIA OTERO" userId="424c5cb9-1a38-4220-a042-dd7351333aa4" providerId="ADAL" clId="{6C19524D-1339-4DAD-B6C9-94C73393014C}" dt="2026-06-25T07:33:57.482" v="3230" actId="1076"/>
          <ac:spMkLst>
            <pc:docMk/>
            <pc:sldMk cId="2585935071" sldId="261"/>
            <ac:spMk id="22" creationId="{A8098E5A-CC4E-FC17-9DBC-1E6965300E3F}"/>
          </ac:spMkLst>
        </pc:spChg>
        <pc:spChg chg="mod">
          <ac:chgData name="NURIA OTERO" userId="424c5cb9-1a38-4220-a042-dd7351333aa4" providerId="ADAL" clId="{6C19524D-1339-4DAD-B6C9-94C73393014C}" dt="2026-06-25T07:35:55.419" v="3282" actId="1076"/>
          <ac:spMkLst>
            <pc:docMk/>
            <pc:sldMk cId="2585935071" sldId="261"/>
            <ac:spMk id="24" creationId="{BCC3E690-D429-1E26-E869-79D5826DB0DF}"/>
          </ac:spMkLst>
        </pc:spChg>
        <pc:spChg chg="mod">
          <ac:chgData name="NURIA OTERO" userId="424c5cb9-1a38-4220-a042-dd7351333aa4" providerId="ADAL" clId="{6C19524D-1339-4DAD-B6C9-94C73393014C}" dt="2026-06-25T07:31:45.767" v="3228" actId="1076"/>
          <ac:spMkLst>
            <pc:docMk/>
            <pc:sldMk cId="2585935071" sldId="261"/>
            <ac:spMk id="26" creationId="{130AE227-FB67-95A0-7E94-CA1EC85197DE}"/>
          </ac:spMkLst>
        </pc:spChg>
        <pc:graphicFrameChg chg="add mod modGraphic">
          <ac:chgData name="NURIA OTERO" userId="424c5cb9-1a38-4220-a042-dd7351333aa4" providerId="ADAL" clId="{6C19524D-1339-4DAD-B6C9-94C73393014C}" dt="2026-06-25T08:05:57.022" v="3896"/>
          <ac:graphicFrameMkLst>
            <pc:docMk/>
            <pc:sldMk cId="2585935071" sldId="261"/>
            <ac:graphicFrameMk id="2" creationId="{4C069239-643A-5FA9-E5BB-2635A973EBB2}"/>
          </ac:graphicFrameMkLst>
        </pc:graphicFrameChg>
        <pc:graphicFrameChg chg="mod modGraphic">
          <ac:chgData name="NURIA OTERO" userId="424c5cb9-1a38-4220-a042-dd7351333aa4" providerId="ADAL" clId="{6C19524D-1339-4DAD-B6C9-94C73393014C}" dt="2026-06-25T07:36:33.077" v="3308" actId="20577"/>
          <ac:graphicFrameMkLst>
            <pc:docMk/>
            <pc:sldMk cId="2585935071" sldId="261"/>
            <ac:graphicFrameMk id="14" creationId="{E09AD236-B0EA-F0A0-8C15-F60E1F79A4A8}"/>
          </ac:graphicFrameMkLst>
        </pc:graphicFrameChg>
        <pc:graphicFrameChg chg="mod modGraphic">
          <ac:chgData name="NURIA OTERO" userId="424c5cb9-1a38-4220-a042-dd7351333aa4" providerId="ADAL" clId="{6C19524D-1339-4DAD-B6C9-94C73393014C}" dt="2026-06-25T07:36:24.501" v="3304" actId="20577"/>
          <ac:graphicFrameMkLst>
            <pc:docMk/>
            <pc:sldMk cId="2585935071" sldId="261"/>
            <ac:graphicFrameMk id="29" creationId="{21D9090B-9E2A-755E-71FB-60B431ED55D5}"/>
          </ac:graphicFrameMkLst>
        </pc:graphicFrameChg>
        <pc:graphicFrameChg chg="mod modGraphic">
          <ac:chgData name="NURIA OTERO" userId="424c5cb9-1a38-4220-a042-dd7351333aa4" providerId="ADAL" clId="{6C19524D-1339-4DAD-B6C9-94C73393014C}" dt="2026-06-25T07:35:49.402" v="3281" actId="1076"/>
          <ac:graphicFrameMkLst>
            <pc:docMk/>
            <pc:sldMk cId="2585935071" sldId="261"/>
            <ac:graphicFrameMk id="30" creationId="{36C6651B-593D-EFD0-D47B-7D8C4B5450DF}"/>
          </ac:graphicFrameMkLst>
        </pc:graphicFrameChg>
        <pc:graphicFrameChg chg="mod modGraphic">
          <ac:chgData name="NURIA OTERO" userId="424c5cb9-1a38-4220-a042-dd7351333aa4" providerId="ADAL" clId="{6C19524D-1339-4DAD-B6C9-94C73393014C}" dt="2026-06-25T07:36:06.658" v="3286" actId="14100"/>
          <ac:graphicFrameMkLst>
            <pc:docMk/>
            <pc:sldMk cId="2585935071" sldId="261"/>
            <ac:graphicFrameMk id="31" creationId="{5B49DC22-E34F-7862-CEAB-27CEDB4E8626}"/>
          </ac:graphicFrameMkLst>
        </pc:graphicFrameChg>
        <pc:graphicFrameChg chg="mod modGraphic">
          <ac:chgData name="NURIA OTERO" userId="424c5cb9-1a38-4220-a042-dd7351333aa4" providerId="ADAL" clId="{6C19524D-1339-4DAD-B6C9-94C73393014C}" dt="2026-06-25T07:36:08.700" v="3287" actId="14100"/>
          <ac:graphicFrameMkLst>
            <pc:docMk/>
            <pc:sldMk cId="2585935071" sldId="261"/>
            <ac:graphicFrameMk id="32" creationId="{3518CF01-3007-57E1-FDD4-36E6419A7BA3}"/>
          </ac:graphicFrameMkLst>
        </pc:graphicFrameChg>
        <pc:picChg chg="mod">
          <ac:chgData name="NURIA OTERO" userId="424c5cb9-1a38-4220-a042-dd7351333aa4" providerId="ADAL" clId="{6C19524D-1339-4DAD-B6C9-94C73393014C}" dt="2026-06-25T07:36:00.228" v="3283" actId="1076"/>
          <ac:picMkLst>
            <pc:docMk/>
            <pc:sldMk cId="2585935071" sldId="261"/>
            <ac:picMk id="19" creationId="{9F7971DD-FA25-D945-93A9-51AE164D7E39}"/>
          </ac:picMkLst>
        </pc:picChg>
        <pc:picChg chg="mod">
          <ac:chgData name="NURIA OTERO" userId="424c5cb9-1a38-4220-a042-dd7351333aa4" providerId="ADAL" clId="{6C19524D-1339-4DAD-B6C9-94C73393014C}" dt="2026-06-25T07:35:55.419" v="3282" actId="1076"/>
          <ac:picMkLst>
            <pc:docMk/>
            <pc:sldMk cId="2585935071" sldId="261"/>
            <ac:picMk id="23" creationId="{7F0D6B30-F6FB-3D0E-5C7D-987996040A1A}"/>
          </ac:picMkLst>
        </pc:picChg>
        <pc:picChg chg="del">
          <ac:chgData name="NURIA OTERO" userId="424c5cb9-1a38-4220-a042-dd7351333aa4" providerId="ADAL" clId="{6C19524D-1339-4DAD-B6C9-94C73393014C}" dt="2026-06-25T07:57:14.056" v="3653" actId="478"/>
          <ac:picMkLst>
            <pc:docMk/>
            <pc:sldMk cId="2585935071" sldId="261"/>
            <ac:picMk id="27" creationId="{39223841-A9C6-FD47-1CB0-0E492C5A8D2A}"/>
          </ac:picMkLst>
        </pc:picChg>
      </pc:sldChg>
      <pc:sldChg chg="modSp mod">
        <pc:chgData name="NURIA OTERO" userId="424c5cb9-1a38-4220-a042-dd7351333aa4" providerId="ADAL" clId="{6C19524D-1339-4DAD-B6C9-94C73393014C}" dt="2026-06-25T07:40:57.068" v="3384" actId="20577"/>
        <pc:sldMkLst>
          <pc:docMk/>
          <pc:sldMk cId="1807055717" sldId="263"/>
        </pc:sldMkLst>
        <pc:spChg chg="mod">
          <ac:chgData name="NURIA OTERO" userId="424c5cb9-1a38-4220-a042-dd7351333aa4" providerId="ADAL" clId="{6C19524D-1339-4DAD-B6C9-94C73393014C}" dt="2026-06-25T07:40:25.981" v="3356" actId="1076"/>
          <ac:spMkLst>
            <pc:docMk/>
            <pc:sldMk cId="1807055717" sldId="263"/>
            <ac:spMk id="11" creationId="{8389B3D1-01B2-DCB2-D1E3-8D209D7BC5EE}"/>
          </ac:spMkLst>
        </pc:spChg>
        <pc:spChg chg="mod">
          <ac:chgData name="NURIA OTERO" userId="424c5cb9-1a38-4220-a042-dd7351333aa4" providerId="ADAL" clId="{6C19524D-1339-4DAD-B6C9-94C73393014C}" dt="2026-06-25T07:40:25.981" v="3356" actId="1076"/>
          <ac:spMkLst>
            <pc:docMk/>
            <pc:sldMk cId="1807055717" sldId="263"/>
            <ac:spMk id="13" creationId="{A04F5753-1910-748D-548B-FDAC14274674}"/>
          </ac:spMkLst>
        </pc:spChg>
        <pc:graphicFrameChg chg="mod modGraphic">
          <ac:chgData name="NURIA OTERO" userId="424c5cb9-1a38-4220-a042-dd7351333aa4" providerId="ADAL" clId="{6C19524D-1339-4DAD-B6C9-94C73393014C}" dt="2026-06-25T07:40:44.231" v="3367" actId="20577"/>
          <ac:graphicFrameMkLst>
            <pc:docMk/>
            <pc:sldMk cId="1807055717" sldId="263"/>
            <ac:graphicFrameMk id="14" creationId="{2E962475-300F-F867-BE3F-EFF5BB65B3B9}"/>
          </ac:graphicFrameMkLst>
        </pc:graphicFrameChg>
        <pc:graphicFrameChg chg="mod modGraphic">
          <ac:chgData name="NURIA OTERO" userId="424c5cb9-1a38-4220-a042-dd7351333aa4" providerId="ADAL" clId="{6C19524D-1339-4DAD-B6C9-94C73393014C}" dt="2026-06-25T07:40:57.068" v="3384" actId="20577"/>
          <ac:graphicFrameMkLst>
            <pc:docMk/>
            <pc:sldMk cId="1807055717" sldId="263"/>
            <ac:graphicFrameMk id="29" creationId="{DF7485D9-BBAB-39EE-7157-70BF6E729C9C}"/>
          </ac:graphicFrameMkLst>
        </pc:graphicFrameChg>
        <pc:graphicFrameChg chg="mod modGraphic">
          <ac:chgData name="NURIA OTERO" userId="424c5cb9-1a38-4220-a042-dd7351333aa4" providerId="ADAL" clId="{6C19524D-1339-4DAD-B6C9-94C73393014C}" dt="2026-06-25T07:40:20.639" v="3355" actId="1076"/>
          <ac:graphicFrameMkLst>
            <pc:docMk/>
            <pc:sldMk cId="1807055717" sldId="263"/>
            <ac:graphicFrameMk id="30" creationId="{E3F4A3EC-73FA-CE51-C379-AC02A3E27782}"/>
          </ac:graphicFrameMkLst>
        </pc:graphicFrameChg>
        <pc:graphicFrameChg chg="mod modGraphic">
          <ac:chgData name="NURIA OTERO" userId="424c5cb9-1a38-4220-a042-dd7351333aa4" providerId="ADAL" clId="{6C19524D-1339-4DAD-B6C9-94C73393014C}" dt="2026-06-25T07:40:28.918" v="3357" actId="14100"/>
          <ac:graphicFrameMkLst>
            <pc:docMk/>
            <pc:sldMk cId="1807055717" sldId="263"/>
            <ac:graphicFrameMk id="31" creationId="{052F3ABF-312E-DBFD-C569-B392C7AD1DC3}"/>
          </ac:graphicFrameMkLst>
        </pc:graphicFrameChg>
        <pc:graphicFrameChg chg="mod modGraphic">
          <ac:chgData name="NURIA OTERO" userId="424c5cb9-1a38-4220-a042-dd7351333aa4" providerId="ADAL" clId="{6C19524D-1339-4DAD-B6C9-94C73393014C}" dt="2026-06-25T07:40:35.758" v="3359" actId="14100"/>
          <ac:graphicFrameMkLst>
            <pc:docMk/>
            <pc:sldMk cId="1807055717" sldId="263"/>
            <ac:graphicFrameMk id="32" creationId="{8D98072C-6585-9A6A-EE5D-50B5C8EA06B4}"/>
          </ac:graphicFrameMkLst>
        </pc:graphicFrameChg>
        <pc:picChg chg="mod">
          <ac:chgData name="NURIA OTERO" userId="424c5cb9-1a38-4220-a042-dd7351333aa4" providerId="ADAL" clId="{6C19524D-1339-4DAD-B6C9-94C73393014C}" dt="2026-06-25T07:40:25.981" v="3356" actId="1076"/>
          <ac:picMkLst>
            <pc:docMk/>
            <pc:sldMk cId="1807055717" sldId="263"/>
            <ac:picMk id="10" creationId="{0A4C9423-E4E7-A9E2-246A-DC274A045EDB}"/>
          </ac:picMkLst>
        </pc:picChg>
        <pc:picChg chg="mod">
          <ac:chgData name="NURIA OTERO" userId="424c5cb9-1a38-4220-a042-dd7351333aa4" providerId="ADAL" clId="{6C19524D-1339-4DAD-B6C9-94C73393014C}" dt="2026-06-25T07:40:25.981" v="3356" actId="1076"/>
          <ac:picMkLst>
            <pc:docMk/>
            <pc:sldMk cId="1807055717" sldId="263"/>
            <ac:picMk id="12" creationId="{37AD524D-B815-D3D9-C546-872E8898F8E8}"/>
          </ac:picMkLst>
        </pc:picChg>
      </pc:sldChg>
      <pc:sldChg chg="modSp mod">
        <pc:chgData name="NURIA OTERO" userId="424c5cb9-1a38-4220-a042-dd7351333aa4" providerId="ADAL" clId="{6C19524D-1339-4DAD-B6C9-94C73393014C}" dt="2026-06-25T07:43:05.297" v="3457" actId="20577"/>
        <pc:sldMkLst>
          <pc:docMk/>
          <pc:sldMk cId="3081101812" sldId="264"/>
        </pc:sldMkLst>
        <pc:spChg chg="mod">
          <ac:chgData name="NURIA OTERO" userId="424c5cb9-1a38-4220-a042-dd7351333aa4" providerId="ADAL" clId="{6C19524D-1339-4DAD-B6C9-94C73393014C}" dt="2026-06-25T07:41:01.265" v="3385" actId="1076"/>
          <ac:spMkLst>
            <pc:docMk/>
            <pc:sldMk cId="3081101812" sldId="264"/>
            <ac:spMk id="7" creationId="{765694F3-D8D1-4D57-C60E-8E414CBDF0ED}"/>
          </ac:spMkLst>
        </pc:spChg>
        <pc:graphicFrameChg chg="mod modGraphic">
          <ac:chgData name="NURIA OTERO" userId="424c5cb9-1a38-4220-a042-dd7351333aa4" providerId="ADAL" clId="{6C19524D-1339-4DAD-B6C9-94C73393014C}" dt="2026-06-25T07:43:05.297" v="3457" actId="20577"/>
          <ac:graphicFrameMkLst>
            <pc:docMk/>
            <pc:sldMk cId="3081101812" sldId="264"/>
            <ac:graphicFrameMk id="14" creationId="{C61FEB5D-F1F0-E4E9-5DCE-E6599270644A}"/>
          </ac:graphicFrameMkLst>
        </pc:graphicFrameChg>
        <pc:graphicFrameChg chg="modGraphic">
          <ac:chgData name="NURIA OTERO" userId="424c5cb9-1a38-4220-a042-dd7351333aa4" providerId="ADAL" clId="{6C19524D-1339-4DAD-B6C9-94C73393014C}" dt="2026-06-25T07:41:31.697" v="3396" actId="14734"/>
          <ac:graphicFrameMkLst>
            <pc:docMk/>
            <pc:sldMk cId="3081101812" sldId="264"/>
            <ac:graphicFrameMk id="18" creationId="{F0CE5A94-C400-850C-853C-BC0F7AC712CE}"/>
          </ac:graphicFrameMkLst>
        </pc:graphicFrameChg>
        <pc:graphicFrameChg chg="mod modGraphic">
          <ac:chgData name="NURIA OTERO" userId="424c5cb9-1a38-4220-a042-dd7351333aa4" providerId="ADAL" clId="{6C19524D-1339-4DAD-B6C9-94C73393014C}" dt="2026-06-25T07:42:43.378" v="3445" actId="20577"/>
          <ac:graphicFrameMkLst>
            <pc:docMk/>
            <pc:sldMk cId="3081101812" sldId="264"/>
            <ac:graphicFrameMk id="29" creationId="{6BC10A0F-DF4D-40CB-A688-248C2BB55E30}"/>
          </ac:graphicFrameMkLst>
        </pc:graphicFrameChg>
        <pc:graphicFrameChg chg="mod modGraphic">
          <ac:chgData name="NURIA OTERO" userId="424c5cb9-1a38-4220-a042-dd7351333aa4" providerId="ADAL" clId="{6C19524D-1339-4DAD-B6C9-94C73393014C}" dt="2026-06-25T07:42:08.654" v="3424" actId="1076"/>
          <ac:graphicFrameMkLst>
            <pc:docMk/>
            <pc:sldMk cId="3081101812" sldId="264"/>
            <ac:graphicFrameMk id="30" creationId="{6860F41C-3E21-AB07-9397-AEDDFD0A00EF}"/>
          </ac:graphicFrameMkLst>
        </pc:graphicFrameChg>
        <pc:graphicFrameChg chg="mod modGraphic">
          <ac:chgData name="NURIA OTERO" userId="424c5cb9-1a38-4220-a042-dd7351333aa4" providerId="ADAL" clId="{6C19524D-1339-4DAD-B6C9-94C73393014C}" dt="2026-06-25T07:42:11.797" v="3425" actId="14100"/>
          <ac:graphicFrameMkLst>
            <pc:docMk/>
            <pc:sldMk cId="3081101812" sldId="264"/>
            <ac:graphicFrameMk id="31" creationId="{5BD03278-9738-EBA8-4DCA-A149A082519D}"/>
          </ac:graphicFrameMkLst>
        </pc:graphicFrameChg>
        <pc:graphicFrameChg chg="mod modGraphic">
          <ac:chgData name="NURIA OTERO" userId="424c5cb9-1a38-4220-a042-dd7351333aa4" providerId="ADAL" clId="{6C19524D-1339-4DAD-B6C9-94C73393014C}" dt="2026-06-25T07:42:15.237" v="3426" actId="14100"/>
          <ac:graphicFrameMkLst>
            <pc:docMk/>
            <pc:sldMk cId="3081101812" sldId="264"/>
            <ac:graphicFrameMk id="32" creationId="{01AC589F-6958-1AA6-5776-542F584EA6F3}"/>
          </ac:graphicFrameMkLst>
        </pc:graphicFrameChg>
      </pc:sldChg>
      <pc:sldChg chg="modSp mod">
        <pc:chgData name="NURIA OTERO" userId="424c5cb9-1a38-4220-a042-dd7351333aa4" providerId="ADAL" clId="{6C19524D-1339-4DAD-B6C9-94C73393014C}" dt="2026-06-25T07:44:25" v="3523" actId="20577"/>
        <pc:sldMkLst>
          <pc:docMk/>
          <pc:sldMk cId="1267407559" sldId="265"/>
        </pc:sldMkLst>
        <pc:graphicFrameChg chg="mod modGraphic">
          <ac:chgData name="NURIA OTERO" userId="424c5cb9-1a38-4220-a042-dd7351333aa4" providerId="ADAL" clId="{6C19524D-1339-4DAD-B6C9-94C73393014C}" dt="2026-06-25T07:44:25" v="3523" actId="20577"/>
          <ac:graphicFrameMkLst>
            <pc:docMk/>
            <pc:sldMk cId="1267407559" sldId="265"/>
            <ac:graphicFrameMk id="14" creationId="{F690141A-80F1-6A22-D834-E130B084A11A}"/>
          </ac:graphicFrameMkLst>
        </pc:graphicFrameChg>
        <pc:graphicFrameChg chg="mod modGraphic">
          <ac:chgData name="NURIA OTERO" userId="424c5cb9-1a38-4220-a042-dd7351333aa4" providerId="ADAL" clId="{6C19524D-1339-4DAD-B6C9-94C73393014C}" dt="2026-06-25T07:44:20.548" v="3515" actId="20577"/>
          <ac:graphicFrameMkLst>
            <pc:docMk/>
            <pc:sldMk cId="1267407559" sldId="265"/>
            <ac:graphicFrameMk id="29" creationId="{8E05CE85-5098-C05B-CE81-9EA608E43B48}"/>
          </ac:graphicFrameMkLst>
        </pc:graphicFrameChg>
        <pc:graphicFrameChg chg="mod modGraphic">
          <ac:chgData name="NURIA OTERO" userId="424c5cb9-1a38-4220-a042-dd7351333aa4" providerId="ADAL" clId="{6C19524D-1339-4DAD-B6C9-94C73393014C}" dt="2026-06-25T07:43:50.031" v="3492" actId="1076"/>
          <ac:graphicFrameMkLst>
            <pc:docMk/>
            <pc:sldMk cId="1267407559" sldId="265"/>
            <ac:graphicFrameMk id="30" creationId="{C4A74987-0424-C323-EFA7-7B921757D97F}"/>
          </ac:graphicFrameMkLst>
        </pc:graphicFrameChg>
        <pc:graphicFrameChg chg="mod modGraphic">
          <ac:chgData name="NURIA OTERO" userId="424c5cb9-1a38-4220-a042-dd7351333aa4" providerId="ADAL" clId="{6C19524D-1339-4DAD-B6C9-94C73393014C}" dt="2026-06-25T07:43:53.090" v="3493" actId="14100"/>
          <ac:graphicFrameMkLst>
            <pc:docMk/>
            <pc:sldMk cId="1267407559" sldId="265"/>
            <ac:graphicFrameMk id="31" creationId="{4D150F27-897E-8B2B-696F-76208B860FB7}"/>
          </ac:graphicFrameMkLst>
        </pc:graphicFrameChg>
        <pc:graphicFrameChg chg="mod modGraphic">
          <ac:chgData name="NURIA OTERO" userId="424c5cb9-1a38-4220-a042-dd7351333aa4" providerId="ADAL" clId="{6C19524D-1339-4DAD-B6C9-94C73393014C}" dt="2026-06-25T07:43:55.380" v="3494" actId="14100"/>
          <ac:graphicFrameMkLst>
            <pc:docMk/>
            <pc:sldMk cId="1267407559" sldId="265"/>
            <ac:graphicFrameMk id="32" creationId="{BB2F8CB3-15D5-E195-0275-7CB777D7FDB4}"/>
          </ac:graphicFrameMkLst>
        </pc:graphicFrameChg>
      </pc:sldChg>
      <pc:sldChg chg="modSp mod">
        <pc:chgData name="NURIA OTERO" userId="424c5cb9-1a38-4220-a042-dd7351333aa4" providerId="ADAL" clId="{6C19524D-1339-4DAD-B6C9-94C73393014C}" dt="2026-06-25T07:53:02.555" v="3652" actId="20577"/>
        <pc:sldMkLst>
          <pc:docMk/>
          <pc:sldMk cId="3474846855" sldId="266"/>
        </pc:sldMkLst>
        <pc:spChg chg="mod">
          <ac:chgData name="NURIA OTERO" userId="424c5cb9-1a38-4220-a042-dd7351333aa4" providerId="ADAL" clId="{6C19524D-1339-4DAD-B6C9-94C73393014C}" dt="2026-06-25T07:51:54.275" v="3592" actId="113"/>
          <ac:spMkLst>
            <pc:docMk/>
            <pc:sldMk cId="3474846855" sldId="266"/>
            <ac:spMk id="3" creationId="{498E74CA-BB89-90CB-07B6-D7E6805D87F2}"/>
          </ac:spMkLst>
        </pc:spChg>
        <pc:spChg chg="mod">
          <ac:chgData name="NURIA OTERO" userId="424c5cb9-1a38-4220-a042-dd7351333aa4" providerId="ADAL" clId="{6C19524D-1339-4DAD-B6C9-94C73393014C}" dt="2026-06-25T07:44:49.028" v="3549"/>
          <ac:spMkLst>
            <pc:docMk/>
            <pc:sldMk cId="3474846855" sldId="266"/>
            <ac:spMk id="6" creationId="{70B33019-A776-6BA8-838E-B4C1F4D6DD1B}"/>
          </ac:spMkLst>
        </pc:spChg>
        <pc:graphicFrameChg chg="mod modGraphic">
          <ac:chgData name="NURIA OTERO" userId="424c5cb9-1a38-4220-a042-dd7351333aa4" providerId="ADAL" clId="{6C19524D-1339-4DAD-B6C9-94C73393014C}" dt="2026-06-25T07:53:02.555" v="3652" actId="20577"/>
          <ac:graphicFrameMkLst>
            <pc:docMk/>
            <pc:sldMk cId="3474846855" sldId="266"/>
            <ac:graphicFrameMk id="14" creationId="{4A5EC45E-B709-C01D-0FA9-85656B6D47C0}"/>
          </ac:graphicFrameMkLst>
        </pc:graphicFrameChg>
        <pc:graphicFrameChg chg="modGraphic">
          <ac:chgData name="NURIA OTERO" userId="424c5cb9-1a38-4220-a042-dd7351333aa4" providerId="ADAL" clId="{6C19524D-1339-4DAD-B6C9-94C73393014C}" dt="2026-06-25T07:44:43.928" v="3548" actId="20577"/>
          <ac:graphicFrameMkLst>
            <pc:docMk/>
            <pc:sldMk cId="3474846855" sldId="266"/>
            <ac:graphicFrameMk id="18" creationId="{4CBB9C0F-DBA6-627D-AF9A-50AFD0AB61D9}"/>
          </ac:graphicFrameMkLst>
        </pc:graphicFrameChg>
        <pc:graphicFrameChg chg="mod modGraphic">
          <ac:chgData name="NURIA OTERO" userId="424c5cb9-1a38-4220-a042-dd7351333aa4" providerId="ADAL" clId="{6C19524D-1339-4DAD-B6C9-94C73393014C}" dt="2026-06-25T07:52:56.515" v="3646" actId="20577"/>
          <ac:graphicFrameMkLst>
            <pc:docMk/>
            <pc:sldMk cId="3474846855" sldId="266"/>
            <ac:graphicFrameMk id="29" creationId="{FEECBDE2-A82A-B7A5-3CE0-E36CA7F48020}"/>
          </ac:graphicFrameMkLst>
        </pc:graphicFrameChg>
        <pc:graphicFrameChg chg="mod modGraphic">
          <ac:chgData name="NURIA OTERO" userId="424c5cb9-1a38-4220-a042-dd7351333aa4" providerId="ADAL" clId="{6C19524D-1339-4DAD-B6C9-94C73393014C}" dt="2026-06-25T07:52:32.119" v="3625" actId="1076"/>
          <ac:graphicFrameMkLst>
            <pc:docMk/>
            <pc:sldMk cId="3474846855" sldId="266"/>
            <ac:graphicFrameMk id="30" creationId="{A7D234F0-6234-CC93-FF0B-557C5BD3F5A7}"/>
          </ac:graphicFrameMkLst>
        </pc:graphicFrameChg>
        <pc:graphicFrameChg chg="mod modGraphic">
          <ac:chgData name="NURIA OTERO" userId="424c5cb9-1a38-4220-a042-dd7351333aa4" providerId="ADAL" clId="{6C19524D-1339-4DAD-B6C9-94C73393014C}" dt="2026-06-25T07:52:39.367" v="3628" actId="14100"/>
          <ac:graphicFrameMkLst>
            <pc:docMk/>
            <pc:sldMk cId="3474846855" sldId="266"/>
            <ac:graphicFrameMk id="31" creationId="{152DBEED-ADA5-5E95-5A5E-2F562E03760B}"/>
          </ac:graphicFrameMkLst>
        </pc:graphicFrameChg>
        <pc:graphicFrameChg chg="mod modGraphic">
          <ac:chgData name="NURIA OTERO" userId="424c5cb9-1a38-4220-a042-dd7351333aa4" providerId="ADAL" clId="{6C19524D-1339-4DAD-B6C9-94C73393014C}" dt="2026-06-25T07:52:41.944" v="3629" actId="14100"/>
          <ac:graphicFrameMkLst>
            <pc:docMk/>
            <pc:sldMk cId="3474846855" sldId="266"/>
            <ac:graphicFrameMk id="32" creationId="{AAF72FE5-87AC-74B5-863C-F46A7ABF21CD}"/>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DFF164-24CD-4A7C-856F-72B6738964BF}" type="datetimeFigureOut">
              <a:rPr lang="es-ES" smtClean="0"/>
              <a:t>25/06/2026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6D711-84EE-4FE1-8C4D-036A0FC18670}" type="slidenum">
              <a:rPr lang="es-ES" smtClean="0"/>
              <a:t>‹Nº›</a:t>
            </a:fld>
            <a:endParaRPr lang="es-ES"/>
          </a:p>
        </p:txBody>
      </p:sp>
    </p:spTree>
    <p:extLst>
      <p:ext uri="{BB962C8B-B14F-4D97-AF65-F5344CB8AC3E}">
        <p14:creationId xmlns:p14="http://schemas.microsoft.com/office/powerpoint/2010/main" val="3941520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24C6D711-84EE-4FE1-8C4D-036A0FC18670}" type="slidenum">
              <a:rPr lang="es-ES" smtClean="0"/>
              <a:t>2</a:t>
            </a:fld>
            <a:endParaRPr lang="es-ES"/>
          </a:p>
        </p:txBody>
      </p:sp>
    </p:spTree>
    <p:extLst>
      <p:ext uri="{BB962C8B-B14F-4D97-AF65-F5344CB8AC3E}">
        <p14:creationId xmlns:p14="http://schemas.microsoft.com/office/powerpoint/2010/main" val="162142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F2F36-6C96-1A04-8349-EA095EA7A63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5B96A09-B4FB-EE93-FDFC-0433BA2832B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6E750EB-A07F-365B-71DB-4DBB74178AD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400DFC11-F987-058C-C45B-193C7D66AFDE}"/>
              </a:ext>
            </a:extLst>
          </p:cNvPr>
          <p:cNvSpPr>
            <a:spLocks noGrp="1"/>
          </p:cNvSpPr>
          <p:nvPr>
            <p:ph type="sldNum" sz="quarter" idx="5"/>
          </p:nvPr>
        </p:nvSpPr>
        <p:spPr/>
        <p:txBody>
          <a:bodyPr/>
          <a:lstStyle/>
          <a:p>
            <a:fld id="{24C6D711-84EE-4FE1-8C4D-036A0FC18670}" type="slidenum">
              <a:rPr lang="es-ES" smtClean="0"/>
              <a:t>3</a:t>
            </a:fld>
            <a:endParaRPr lang="es-ES"/>
          </a:p>
        </p:txBody>
      </p:sp>
    </p:spTree>
    <p:extLst>
      <p:ext uri="{BB962C8B-B14F-4D97-AF65-F5344CB8AC3E}">
        <p14:creationId xmlns:p14="http://schemas.microsoft.com/office/powerpoint/2010/main" val="191208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ABEF1-3D3F-6C2E-EF59-4B003FA47CE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5E70133-2212-0C5E-4D88-AACB6312F48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D47DC27-F727-185E-0D50-FE13890BCEB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027C10C4-7A5A-4DBA-28A6-F53FFD8FF4BD}"/>
              </a:ext>
            </a:extLst>
          </p:cNvPr>
          <p:cNvSpPr>
            <a:spLocks noGrp="1"/>
          </p:cNvSpPr>
          <p:nvPr>
            <p:ph type="sldNum" sz="quarter" idx="5"/>
          </p:nvPr>
        </p:nvSpPr>
        <p:spPr/>
        <p:txBody>
          <a:bodyPr/>
          <a:lstStyle/>
          <a:p>
            <a:fld id="{24C6D711-84EE-4FE1-8C4D-036A0FC18670}" type="slidenum">
              <a:rPr lang="es-ES" smtClean="0"/>
              <a:t>4</a:t>
            </a:fld>
            <a:endParaRPr lang="es-ES"/>
          </a:p>
        </p:txBody>
      </p:sp>
    </p:spTree>
    <p:extLst>
      <p:ext uri="{BB962C8B-B14F-4D97-AF65-F5344CB8AC3E}">
        <p14:creationId xmlns:p14="http://schemas.microsoft.com/office/powerpoint/2010/main" val="1473885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9A3F0-44ED-19DC-8124-700B29911AA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FE74E97-74C2-23D2-964A-FEBE0FA56A8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236FF61-4CE6-8DC7-94D3-EC4D41B32503}"/>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D2453EC4-17AF-FED4-F941-A45B1FEC7129}"/>
              </a:ext>
            </a:extLst>
          </p:cNvPr>
          <p:cNvSpPr>
            <a:spLocks noGrp="1"/>
          </p:cNvSpPr>
          <p:nvPr>
            <p:ph type="sldNum" sz="quarter" idx="5"/>
          </p:nvPr>
        </p:nvSpPr>
        <p:spPr/>
        <p:txBody>
          <a:bodyPr/>
          <a:lstStyle/>
          <a:p>
            <a:fld id="{24C6D711-84EE-4FE1-8C4D-036A0FC18670}" type="slidenum">
              <a:rPr lang="es-ES" smtClean="0"/>
              <a:t>5</a:t>
            </a:fld>
            <a:endParaRPr lang="es-ES"/>
          </a:p>
        </p:txBody>
      </p:sp>
    </p:spTree>
    <p:extLst>
      <p:ext uri="{BB962C8B-B14F-4D97-AF65-F5344CB8AC3E}">
        <p14:creationId xmlns:p14="http://schemas.microsoft.com/office/powerpoint/2010/main" val="1191519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232E1-413B-BD1B-418A-6BB6D752BCB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5B5CE4F-460B-EE2E-9791-9E53E60079B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3F8F26D-8535-11E9-2052-DF910308C3D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F278F46-38AD-6627-6273-CA12514C6CF8}"/>
              </a:ext>
            </a:extLst>
          </p:cNvPr>
          <p:cNvSpPr>
            <a:spLocks noGrp="1"/>
          </p:cNvSpPr>
          <p:nvPr>
            <p:ph type="sldNum" sz="quarter" idx="5"/>
          </p:nvPr>
        </p:nvSpPr>
        <p:spPr/>
        <p:txBody>
          <a:bodyPr/>
          <a:lstStyle/>
          <a:p>
            <a:fld id="{24C6D711-84EE-4FE1-8C4D-036A0FC18670}" type="slidenum">
              <a:rPr lang="es-ES" smtClean="0"/>
              <a:t>6</a:t>
            </a:fld>
            <a:endParaRPr lang="es-ES"/>
          </a:p>
        </p:txBody>
      </p:sp>
    </p:spTree>
    <p:extLst>
      <p:ext uri="{BB962C8B-B14F-4D97-AF65-F5344CB8AC3E}">
        <p14:creationId xmlns:p14="http://schemas.microsoft.com/office/powerpoint/2010/main" val="1535765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89D75-7E47-C351-5AAC-372CB076F79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63B484E-EC35-DFB1-FF4E-AF4F9C1193C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70BCC9E-0DD6-B590-C91D-70F980C6C70C}"/>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0FE8D45F-45EC-CB7D-F9E6-8253DC799C6C}"/>
              </a:ext>
            </a:extLst>
          </p:cNvPr>
          <p:cNvSpPr>
            <a:spLocks noGrp="1"/>
          </p:cNvSpPr>
          <p:nvPr>
            <p:ph type="sldNum" sz="quarter" idx="5"/>
          </p:nvPr>
        </p:nvSpPr>
        <p:spPr/>
        <p:txBody>
          <a:bodyPr/>
          <a:lstStyle/>
          <a:p>
            <a:fld id="{24C6D711-84EE-4FE1-8C4D-036A0FC18670}" type="slidenum">
              <a:rPr lang="es-ES" smtClean="0"/>
              <a:t>7</a:t>
            </a:fld>
            <a:endParaRPr lang="es-ES"/>
          </a:p>
        </p:txBody>
      </p:sp>
    </p:spTree>
    <p:extLst>
      <p:ext uri="{BB962C8B-B14F-4D97-AF65-F5344CB8AC3E}">
        <p14:creationId xmlns:p14="http://schemas.microsoft.com/office/powerpoint/2010/main" val="2607247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EA1A2-FCB9-7F51-D6C0-60EB6F2748D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0A3C47F-AFB1-D64F-9A2C-9CC7D2EABD5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553D76F-5C79-0124-6CD6-A8B4366BAB2A}"/>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32E331E-DDF6-DB47-BF2B-5017026BB296}"/>
              </a:ext>
            </a:extLst>
          </p:cNvPr>
          <p:cNvSpPr>
            <a:spLocks noGrp="1"/>
          </p:cNvSpPr>
          <p:nvPr>
            <p:ph type="sldNum" sz="quarter" idx="5"/>
          </p:nvPr>
        </p:nvSpPr>
        <p:spPr/>
        <p:txBody>
          <a:bodyPr/>
          <a:lstStyle/>
          <a:p>
            <a:fld id="{24C6D711-84EE-4FE1-8C4D-036A0FC18670}" type="slidenum">
              <a:rPr lang="es-ES" smtClean="0"/>
              <a:t>8</a:t>
            </a:fld>
            <a:endParaRPr lang="es-ES"/>
          </a:p>
        </p:txBody>
      </p:sp>
    </p:spTree>
    <p:extLst>
      <p:ext uri="{BB962C8B-B14F-4D97-AF65-F5344CB8AC3E}">
        <p14:creationId xmlns:p14="http://schemas.microsoft.com/office/powerpoint/2010/main" val="3079212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F6EC8-24DE-6893-6564-71EC309CA00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6DB97A9-3CC0-4D16-F7C5-99BE81C052D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D2F26EF-54AD-3423-1D42-2A1319D11102}"/>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7CC3308F-4E3E-A43D-DB4D-78A9F3C72070}"/>
              </a:ext>
            </a:extLst>
          </p:cNvPr>
          <p:cNvSpPr>
            <a:spLocks noGrp="1"/>
          </p:cNvSpPr>
          <p:nvPr>
            <p:ph type="sldNum" sz="quarter" idx="5"/>
          </p:nvPr>
        </p:nvSpPr>
        <p:spPr/>
        <p:txBody>
          <a:bodyPr/>
          <a:lstStyle/>
          <a:p>
            <a:fld id="{24C6D711-84EE-4FE1-8C4D-036A0FC18670}" type="slidenum">
              <a:rPr lang="es-ES" smtClean="0"/>
              <a:t>9</a:t>
            </a:fld>
            <a:endParaRPr lang="es-ES"/>
          </a:p>
        </p:txBody>
      </p:sp>
    </p:spTree>
    <p:extLst>
      <p:ext uri="{BB962C8B-B14F-4D97-AF65-F5344CB8AC3E}">
        <p14:creationId xmlns:p14="http://schemas.microsoft.com/office/powerpoint/2010/main" val="2315615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94D5A-49D4-F606-8754-8A75E703448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AE9B225-8AF8-4157-A88F-93CC0C60DD5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DA45ED7-798B-469C-0423-D6C2DF36FDE9}"/>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90B1A575-DC5D-18F9-29DB-096BA5CFDF36}"/>
              </a:ext>
            </a:extLst>
          </p:cNvPr>
          <p:cNvSpPr>
            <a:spLocks noGrp="1"/>
          </p:cNvSpPr>
          <p:nvPr>
            <p:ph type="sldNum" sz="quarter" idx="5"/>
          </p:nvPr>
        </p:nvSpPr>
        <p:spPr/>
        <p:txBody>
          <a:bodyPr/>
          <a:lstStyle/>
          <a:p>
            <a:fld id="{24C6D711-84EE-4FE1-8C4D-036A0FC18670}" type="slidenum">
              <a:rPr lang="es-ES" smtClean="0"/>
              <a:t>10</a:t>
            </a:fld>
            <a:endParaRPr lang="es-ES"/>
          </a:p>
        </p:txBody>
      </p:sp>
    </p:spTree>
    <p:extLst>
      <p:ext uri="{BB962C8B-B14F-4D97-AF65-F5344CB8AC3E}">
        <p14:creationId xmlns:p14="http://schemas.microsoft.com/office/powerpoint/2010/main" val="1999024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E4C0F6-0DB2-5F84-719F-10CA1690F65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A849BEB-353B-E6C2-548F-8FEFF15C92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10849D2-82C9-7AB6-E983-D416AFEC52A7}"/>
              </a:ext>
            </a:extLst>
          </p:cNvPr>
          <p:cNvSpPr>
            <a:spLocks noGrp="1"/>
          </p:cNvSpPr>
          <p:nvPr>
            <p:ph type="dt" sz="half" idx="10"/>
          </p:nvPr>
        </p:nvSpPr>
        <p:spPr/>
        <p:txBody>
          <a:bodyPr/>
          <a:lstStyle/>
          <a:p>
            <a:fld id="{DFB982BF-034B-4A25-98D0-98A750330F8D}" type="datetimeFigureOut">
              <a:rPr lang="es-ES" smtClean="0"/>
              <a:t>25/06/2026</a:t>
            </a:fld>
            <a:endParaRPr lang="es-ES"/>
          </a:p>
        </p:txBody>
      </p:sp>
      <p:sp>
        <p:nvSpPr>
          <p:cNvPr id="5" name="Marcador de pie de página 4">
            <a:extLst>
              <a:ext uri="{FF2B5EF4-FFF2-40B4-BE49-F238E27FC236}">
                <a16:creationId xmlns:a16="http://schemas.microsoft.com/office/drawing/2014/main" id="{136E6058-ACEC-67A2-4305-B0B0D6B1BE8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17E0BAA-EB20-82D7-95BB-C3ED1FA092F9}"/>
              </a:ext>
            </a:extLst>
          </p:cNvPr>
          <p:cNvSpPr>
            <a:spLocks noGrp="1"/>
          </p:cNvSpPr>
          <p:nvPr>
            <p:ph type="sldNum" sz="quarter" idx="12"/>
          </p:nvPr>
        </p:nvSpPr>
        <p:spPr/>
        <p:txBody>
          <a:bodyPr/>
          <a:lstStyle/>
          <a:p>
            <a:fld id="{6663336A-6C93-45AB-8DB9-3D7BF4A4847D}" type="slidenum">
              <a:rPr lang="es-ES" smtClean="0"/>
              <a:t>‹Nº›</a:t>
            </a:fld>
            <a:endParaRPr lang="es-ES"/>
          </a:p>
        </p:txBody>
      </p:sp>
    </p:spTree>
    <p:extLst>
      <p:ext uri="{BB962C8B-B14F-4D97-AF65-F5344CB8AC3E}">
        <p14:creationId xmlns:p14="http://schemas.microsoft.com/office/powerpoint/2010/main" val="556951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5C3183-E0A1-67E4-3AC2-0185520F6D98}"/>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F237D4DD-7639-0AD1-145D-6E9A8A5A5591}"/>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3A45419-7222-5C45-3A8E-EEA0F473202C}"/>
              </a:ext>
            </a:extLst>
          </p:cNvPr>
          <p:cNvSpPr>
            <a:spLocks noGrp="1"/>
          </p:cNvSpPr>
          <p:nvPr>
            <p:ph type="dt" sz="half" idx="10"/>
          </p:nvPr>
        </p:nvSpPr>
        <p:spPr/>
        <p:txBody>
          <a:bodyPr/>
          <a:lstStyle/>
          <a:p>
            <a:fld id="{DFB982BF-034B-4A25-98D0-98A750330F8D}" type="datetimeFigureOut">
              <a:rPr lang="es-ES" smtClean="0"/>
              <a:t>25/06/2026</a:t>
            </a:fld>
            <a:endParaRPr lang="es-ES"/>
          </a:p>
        </p:txBody>
      </p:sp>
      <p:sp>
        <p:nvSpPr>
          <p:cNvPr id="5" name="Marcador de pie de página 4">
            <a:extLst>
              <a:ext uri="{FF2B5EF4-FFF2-40B4-BE49-F238E27FC236}">
                <a16:creationId xmlns:a16="http://schemas.microsoft.com/office/drawing/2014/main" id="{D7D0EDA9-E296-7675-F006-88C935F8AD9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E1495ED-3E94-0C69-176B-EDDC3108981C}"/>
              </a:ext>
            </a:extLst>
          </p:cNvPr>
          <p:cNvSpPr>
            <a:spLocks noGrp="1"/>
          </p:cNvSpPr>
          <p:nvPr>
            <p:ph type="sldNum" sz="quarter" idx="12"/>
          </p:nvPr>
        </p:nvSpPr>
        <p:spPr/>
        <p:txBody>
          <a:bodyPr/>
          <a:lstStyle/>
          <a:p>
            <a:fld id="{6663336A-6C93-45AB-8DB9-3D7BF4A4847D}" type="slidenum">
              <a:rPr lang="es-ES" smtClean="0"/>
              <a:t>‹Nº›</a:t>
            </a:fld>
            <a:endParaRPr lang="es-ES"/>
          </a:p>
        </p:txBody>
      </p:sp>
    </p:spTree>
    <p:extLst>
      <p:ext uri="{BB962C8B-B14F-4D97-AF65-F5344CB8AC3E}">
        <p14:creationId xmlns:p14="http://schemas.microsoft.com/office/powerpoint/2010/main" val="1333527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77289AE-1E40-0F89-A381-1C3888151D0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6D3AFDA-DDDA-8DE3-7E6A-CEC8C83D4BA0}"/>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D9E8E16-6F9E-A95C-4117-A10A2B3ADDA3}"/>
              </a:ext>
            </a:extLst>
          </p:cNvPr>
          <p:cNvSpPr>
            <a:spLocks noGrp="1"/>
          </p:cNvSpPr>
          <p:nvPr>
            <p:ph type="dt" sz="half" idx="10"/>
          </p:nvPr>
        </p:nvSpPr>
        <p:spPr/>
        <p:txBody>
          <a:bodyPr/>
          <a:lstStyle/>
          <a:p>
            <a:fld id="{DFB982BF-034B-4A25-98D0-98A750330F8D}" type="datetimeFigureOut">
              <a:rPr lang="es-ES" smtClean="0"/>
              <a:t>25/06/2026</a:t>
            </a:fld>
            <a:endParaRPr lang="es-ES"/>
          </a:p>
        </p:txBody>
      </p:sp>
      <p:sp>
        <p:nvSpPr>
          <p:cNvPr id="5" name="Marcador de pie de página 4">
            <a:extLst>
              <a:ext uri="{FF2B5EF4-FFF2-40B4-BE49-F238E27FC236}">
                <a16:creationId xmlns:a16="http://schemas.microsoft.com/office/drawing/2014/main" id="{00940B79-3A82-2366-69D4-EF4907C2535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1F7D950-CC84-6066-A45D-279AEB8416BF}"/>
              </a:ext>
            </a:extLst>
          </p:cNvPr>
          <p:cNvSpPr>
            <a:spLocks noGrp="1"/>
          </p:cNvSpPr>
          <p:nvPr>
            <p:ph type="sldNum" sz="quarter" idx="12"/>
          </p:nvPr>
        </p:nvSpPr>
        <p:spPr/>
        <p:txBody>
          <a:bodyPr/>
          <a:lstStyle/>
          <a:p>
            <a:fld id="{6663336A-6C93-45AB-8DB9-3D7BF4A4847D}" type="slidenum">
              <a:rPr lang="es-ES" smtClean="0"/>
              <a:t>‹Nº›</a:t>
            </a:fld>
            <a:endParaRPr lang="es-ES"/>
          </a:p>
        </p:txBody>
      </p:sp>
    </p:spTree>
    <p:extLst>
      <p:ext uri="{BB962C8B-B14F-4D97-AF65-F5344CB8AC3E}">
        <p14:creationId xmlns:p14="http://schemas.microsoft.com/office/powerpoint/2010/main" val="4225978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1FD036-A6E5-C262-2480-071FDC87C29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4B6A237-53D8-50B0-1453-2DFEBF35931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AC5D72B-BA5F-658E-CCD6-73092BC7C7DF}"/>
              </a:ext>
            </a:extLst>
          </p:cNvPr>
          <p:cNvSpPr>
            <a:spLocks noGrp="1"/>
          </p:cNvSpPr>
          <p:nvPr>
            <p:ph type="dt" sz="half" idx="10"/>
          </p:nvPr>
        </p:nvSpPr>
        <p:spPr/>
        <p:txBody>
          <a:bodyPr/>
          <a:lstStyle/>
          <a:p>
            <a:fld id="{DFB982BF-034B-4A25-98D0-98A750330F8D}" type="datetimeFigureOut">
              <a:rPr lang="es-ES" smtClean="0"/>
              <a:t>25/06/2026</a:t>
            </a:fld>
            <a:endParaRPr lang="es-ES"/>
          </a:p>
        </p:txBody>
      </p:sp>
      <p:sp>
        <p:nvSpPr>
          <p:cNvPr id="5" name="Marcador de pie de página 4">
            <a:extLst>
              <a:ext uri="{FF2B5EF4-FFF2-40B4-BE49-F238E27FC236}">
                <a16:creationId xmlns:a16="http://schemas.microsoft.com/office/drawing/2014/main" id="{CECAF3DF-CCFD-2E3E-1DC2-3A583B24BE5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BDE575C-42C0-822F-BE07-32A518EABA06}"/>
              </a:ext>
            </a:extLst>
          </p:cNvPr>
          <p:cNvSpPr>
            <a:spLocks noGrp="1"/>
          </p:cNvSpPr>
          <p:nvPr>
            <p:ph type="sldNum" sz="quarter" idx="12"/>
          </p:nvPr>
        </p:nvSpPr>
        <p:spPr/>
        <p:txBody>
          <a:bodyPr/>
          <a:lstStyle/>
          <a:p>
            <a:fld id="{6663336A-6C93-45AB-8DB9-3D7BF4A4847D}" type="slidenum">
              <a:rPr lang="es-ES" smtClean="0"/>
              <a:t>‹Nº›</a:t>
            </a:fld>
            <a:endParaRPr lang="es-ES"/>
          </a:p>
        </p:txBody>
      </p:sp>
    </p:spTree>
    <p:extLst>
      <p:ext uri="{BB962C8B-B14F-4D97-AF65-F5344CB8AC3E}">
        <p14:creationId xmlns:p14="http://schemas.microsoft.com/office/powerpoint/2010/main" val="2299139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B77565-2B67-EE10-632D-E43E3B94D976}"/>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63F88F70-07D8-EECE-738C-9F1E452E158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246297E-CB34-FCEE-DEA1-790880CE933E}"/>
              </a:ext>
            </a:extLst>
          </p:cNvPr>
          <p:cNvSpPr>
            <a:spLocks noGrp="1"/>
          </p:cNvSpPr>
          <p:nvPr>
            <p:ph type="dt" sz="half" idx="10"/>
          </p:nvPr>
        </p:nvSpPr>
        <p:spPr/>
        <p:txBody>
          <a:bodyPr/>
          <a:lstStyle/>
          <a:p>
            <a:fld id="{DFB982BF-034B-4A25-98D0-98A750330F8D}" type="datetimeFigureOut">
              <a:rPr lang="es-ES" smtClean="0"/>
              <a:t>25/06/2026</a:t>
            </a:fld>
            <a:endParaRPr lang="es-ES"/>
          </a:p>
        </p:txBody>
      </p:sp>
      <p:sp>
        <p:nvSpPr>
          <p:cNvPr id="5" name="Marcador de pie de página 4">
            <a:extLst>
              <a:ext uri="{FF2B5EF4-FFF2-40B4-BE49-F238E27FC236}">
                <a16:creationId xmlns:a16="http://schemas.microsoft.com/office/drawing/2014/main" id="{0F85B099-9D4C-6CD4-9250-1FF2A2D5322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90C3009-AF27-C80D-A9C0-040D6D2A9538}"/>
              </a:ext>
            </a:extLst>
          </p:cNvPr>
          <p:cNvSpPr>
            <a:spLocks noGrp="1"/>
          </p:cNvSpPr>
          <p:nvPr>
            <p:ph type="sldNum" sz="quarter" idx="12"/>
          </p:nvPr>
        </p:nvSpPr>
        <p:spPr/>
        <p:txBody>
          <a:bodyPr/>
          <a:lstStyle/>
          <a:p>
            <a:fld id="{6663336A-6C93-45AB-8DB9-3D7BF4A4847D}" type="slidenum">
              <a:rPr lang="es-ES" smtClean="0"/>
              <a:t>‹Nº›</a:t>
            </a:fld>
            <a:endParaRPr lang="es-ES"/>
          </a:p>
        </p:txBody>
      </p:sp>
    </p:spTree>
    <p:extLst>
      <p:ext uri="{BB962C8B-B14F-4D97-AF65-F5344CB8AC3E}">
        <p14:creationId xmlns:p14="http://schemas.microsoft.com/office/powerpoint/2010/main" val="3980237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4C79EA-9480-59BC-F1A5-7195C1A5DC3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B571124-BBFC-A6A3-2918-E5112D7D081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A821585-19BE-675B-80EC-3608A08027E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8F1F8E27-B42C-BFF3-DB44-6AE978252DE6}"/>
              </a:ext>
            </a:extLst>
          </p:cNvPr>
          <p:cNvSpPr>
            <a:spLocks noGrp="1"/>
          </p:cNvSpPr>
          <p:nvPr>
            <p:ph type="dt" sz="half" idx="10"/>
          </p:nvPr>
        </p:nvSpPr>
        <p:spPr/>
        <p:txBody>
          <a:bodyPr/>
          <a:lstStyle/>
          <a:p>
            <a:fld id="{DFB982BF-034B-4A25-98D0-98A750330F8D}" type="datetimeFigureOut">
              <a:rPr lang="es-ES" smtClean="0"/>
              <a:t>25/06/2026</a:t>
            </a:fld>
            <a:endParaRPr lang="es-ES"/>
          </a:p>
        </p:txBody>
      </p:sp>
      <p:sp>
        <p:nvSpPr>
          <p:cNvPr id="6" name="Marcador de pie de página 5">
            <a:extLst>
              <a:ext uri="{FF2B5EF4-FFF2-40B4-BE49-F238E27FC236}">
                <a16:creationId xmlns:a16="http://schemas.microsoft.com/office/drawing/2014/main" id="{526E9DB1-3327-0A37-403E-70EDCC7F3AA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19D181B-C180-9ECE-8C5D-2F0847A820D7}"/>
              </a:ext>
            </a:extLst>
          </p:cNvPr>
          <p:cNvSpPr>
            <a:spLocks noGrp="1"/>
          </p:cNvSpPr>
          <p:nvPr>
            <p:ph type="sldNum" sz="quarter" idx="12"/>
          </p:nvPr>
        </p:nvSpPr>
        <p:spPr/>
        <p:txBody>
          <a:bodyPr/>
          <a:lstStyle/>
          <a:p>
            <a:fld id="{6663336A-6C93-45AB-8DB9-3D7BF4A4847D}" type="slidenum">
              <a:rPr lang="es-ES" smtClean="0"/>
              <a:t>‹Nº›</a:t>
            </a:fld>
            <a:endParaRPr lang="es-ES"/>
          </a:p>
        </p:txBody>
      </p:sp>
    </p:spTree>
    <p:extLst>
      <p:ext uri="{BB962C8B-B14F-4D97-AF65-F5344CB8AC3E}">
        <p14:creationId xmlns:p14="http://schemas.microsoft.com/office/powerpoint/2010/main" val="2106458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2BC0AE-7D3B-3073-C935-BAFB67EC0C8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00BD0AE-E149-9265-FEAA-892ACB63CF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68C3EF4-2486-2BC2-81EC-2CB6736A312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79F830D2-BE87-5C37-E797-9EF8075C96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D8FAA03-49C1-CE0A-CDAA-4D12BB1AD75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3BAA256-17C4-872D-6873-D7EF2BAA8F8A}"/>
              </a:ext>
            </a:extLst>
          </p:cNvPr>
          <p:cNvSpPr>
            <a:spLocks noGrp="1"/>
          </p:cNvSpPr>
          <p:nvPr>
            <p:ph type="dt" sz="half" idx="10"/>
          </p:nvPr>
        </p:nvSpPr>
        <p:spPr/>
        <p:txBody>
          <a:bodyPr/>
          <a:lstStyle/>
          <a:p>
            <a:fld id="{DFB982BF-034B-4A25-98D0-98A750330F8D}" type="datetimeFigureOut">
              <a:rPr lang="es-ES" smtClean="0"/>
              <a:t>25/06/2026</a:t>
            </a:fld>
            <a:endParaRPr lang="es-ES"/>
          </a:p>
        </p:txBody>
      </p:sp>
      <p:sp>
        <p:nvSpPr>
          <p:cNvPr id="8" name="Marcador de pie de página 7">
            <a:extLst>
              <a:ext uri="{FF2B5EF4-FFF2-40B4-BE49-F238E27FC236}">
                <a16:creationId xmlns:a16="http://schemas.microsoft.com/office/drawing/2014/main" id="{199ADDA3-4E4C-5E7D-FC16-4AC15635CBF3}"/>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CE70C36-C195-5C6D-87C3-6161CB940004}"/>
              </a:ext>
            </a:extLst>
          </p:cNvPr>
          <p:cNvSpPr>
            <a:spLocks noGrp="1"/>
          </p:cNvSpPr>
          <p:nvPr>
            <p:ph type="sldNum" sz="quarter" idx="12"/>
          </p:nvPr>
        </p:nvSpPr>
        <p:spPr/>
        <p:txBody>
          <a:bodyPr/>
          <a:lstStyle/>
          <a:p>
            <a:fld id="{6663336A-6C93-45AB-8DB9-3D7BF4A4847D}" type="slidenum">
              <a:rPr lang="es-ES" smtClean="0"/>
              <a:t>‹Nº›</a:t>
            </a:fld>
            <a:endParaRPr lang="es-ES"/>
          </a:p>
        </p:txBody>
      </p:sp>
    </p:spTree>
    <p:extLst>
      <p:ext uri="{BB962C8B-B14F-4D97-AF65-F5344CB8AC3E}">
        <p14:creationId xmlns:p14="http://schemas.microsoft.com/office/powerpoint/2010/main" val="3702358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99451E-34FA-B33E-8CBB-D9E4C4F145B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8076314-674E-E274-146B-D7541612D719}"/>
              </a:ext>
            </a:extLst>
          </p:cNvPr>
          <p:cNvSpPr>
            <a:spLocks noGrp="1"/>
          </p:cNvSpPr>
          <p:nvPr>
            <p:ph type="dt" sz="half" idx="10"/>
          </p:nvPr>
        </p:nvSpPr>
        <p:spPr/>
        <p:txBody>
          <a:bodyPr/>
          <a:lstStyle/>
          <a:p>
            <a:fld id="{DFB982BF-034B-4A25-98D0-98A750330F8D}" type="datetimeFigureOut">
              <a:rPr lang="es-ES" smtClean="0"/>
              <a:t>25/06/2026</a:t>
            </a:fld>
            <a:endParaRPr lang="es-ES"/>
          </a:p>
        </p:txBody>
      </p:sp>
      <p:sp>
        <p:nvSpPr>
          <p:cNvPr id="4" name="Marcador de pie de página 3">
            <a:extLst>
              <a:ext uri="{FF2B5EF4-FFF2-40B4-BE49-F238E27FC236}">
                <a16:creationId xmlns:a16="http://schemas.microsoft.com/office/drawing/2014/main" id="{B0E96BC2-0A10-7898-7C56-E8E50659A493}"/>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82045DC-6212-366E-3789-109DC3F1D53B}"/>
              </a:ext>
            </a:extLst>
          </p:cNvPr>
          <p:cNvSpPr>
            <a:spLocks noGrp="1"/>
          </p:cNvSpPr>
          <p:nvPr>
            <p:ph type="sldNum" sz="quarter" idx="12"/>
          </p:nvPr>
        </p:nvSpPr>
        <p:spPr/>
        <p:txBody>
          <a:bodyPr/>
          <a:lstStyle/>
          <a:p>
            <a:fld id="{6663336A-6C93-45AB-8DB9-3D7BF4A4847D}" type="slidenum">
              <a:rPr lang="es-ES" smtClean="0"/>
              <a:t>‹Nº›</a:t>
            </a:fld>
            <a:endParaRPr lang="es-ES"/>
          </a:p>
        </p:txBody>
      </p:sp>
    </p:spTree>
    <p:extLst>
      <p:ext uri="{BB962C8B-B14F-4D97-AF65-F5344CB8AC3E}">
        <p14:creationId xmlns:p14="http://schemas.microsoft.com/office/powerpoint/2010/main" val="1371641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2C39588-A279-A3E1-DE9E-51B81757D947}"/>
              </a:ext>
            </a:extLst>
          </p:cNvPr>
          <p:cNvSpPr>
            <a:spLocks noGrp="1"/>
          </p:cNvSpPr>
          <p:nvPr>
            <p:ph type="dt" sz="half" idx="10"/>
          </p:nvPr>
        </p:nvSpPr>
        <p:spPr/>
        <p:txBody>
          <a:bodyPr/>
          <a:lstStyle/>
          <a:p>
            <a:fld id="{DFB982BF-034B-4A25-98D0-98A750330F8D}" type="datetimeFigureOut">
              <a:rPr lang="es-ES" smtClean="0"/>
              <a:t>25/06/2026</a:t>
            </a:fld>
            <a:endParaRPr lang="es-ES"/>
          </a:p>
        </p:txBody>
      </p:sp>
      <p:sp>
        <p:nvSpPr>
          <p:cNvPr id="3" name="Marcador de pie de página 2">
            <a:extLst>
              <a:ext uri="{FF2B5EF4-FFF2-40B4-BE49-F238E27FC236}">
                <a16:creationId xmlns:a16="http://schemas.microsoft.com/office/drawing/2014/main" id="{ED79FAA9-00BE-C1B1-64E8-D9D467A21DE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9315669-EB6E-64E8-E8E2-C0A018086B04}"/>
              </a:ext>
            </a:extLst>
          </p:cNvPr>
          <p:cNvSpPr>
            <a:spLocks noGrp="1"/>
          </p:cNvSpPr>
          <p:nvPr>
            <p:ph type="sldNum" sz="quarter" idx="12"/>
          </p:nvPr>
        </p:nvSpPr>
        <p:spPr/>
        <p:txBody>
          <a:bodyPr/>
          <a:lstStyle/>
          <a:p>
            <a:fld id="{6663336A-6C93-45AB-8DB9-3D7BF4A4847D}" type="slidenum">
              <a:rPr lang="es-ES" smtClean="0"/>
              <a:t>‹Nº›</a:t>
            </a:fld>
            <a:endParaRPr lang="es-ES"/>
          </a:p>
        </p:txBody>
      </p:sp>
    </p:spTree>
    <p:extLst>
      <p:ext uri="{BB962C8B-B14F-4D97-AF65-F5344CB8AC3E}">
        <p14:creationId xmlns:p14="http://schemas.microsoft.com/office/powerpoint/2010/main" val="2440512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F49058-13AE-805A-F4AB-87F0A73CE09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DDF3BB3-7834-D0F5-6775-2EF254F537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D6E3263D-0980-B643-ACF3-09AED3D82C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17C8356-6122-2047-A4F3-13A11D1DB400}"/>
              </a:ext>
            </a:extLst>
          </p:cNvPr>
          <p:cNvSpPr>
            <a:spLocks noGrp="1"/>
          </p:cNvSpPr>
          <p:nvPr>
            <p:ph type="dt" sz="half" idx="10"/>
          </p:nvPr>
        </p:nvSpPr>
        <p:spPr/>
        <p:txBody>
          <a:bodyPr/>
          <a:lstStyle/>
          <a:p>
            <a:fld id="{DFB982BF-034B-4A25-98D0-98A750330F8D}" type="datetimeFigureOut">
              <a:rPr lang="es-ES" smtClean="0"/>
              <a:t>25/06/2026</a:t>
            </a:fld>
            <a:endParaRPr lang="es-ES"/>
          </a:p>
        </p:txBody>
      </p:sp>
      <p:sp>
        <p:nvSpPr>
          <p:cNvPr id="6" name="Marcador de pie de página 5">
            <a:extLst>
              <a:ext uri="{FF2B5EF4-FFF2-40B4-BE49-F238E27FC236}">
                <a16:creationId xmlns:a16="http://schemas.microsoft.com/office/drawing/2014/main" id="{011E86EC-8608-2E15-5E61-A83AD4896AA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BA2666B-A83A-8AE1-95D3-967309EBA36F}"/>
              </a:ext>
            </a:extLst>
          </p:cNvPr>
          <p:cNvSpPr>
            <a:spLocks noGrp="1"/>
          </p:cNvSpPr>
          <p:nvPr>
            <p:ph type="sldNum" sz="quarter" idx="12"/>
          </p:nvPr>
        </p:nvSpPr>
        <p:spPr/>
        <p:txBody>
          <a:bodyPr/>
          <a:lstStyle/>
          <a:p>
            <a:fld id="{6663336A-6C93-45AB-8DB9-3D7BF4A4847D}" type="slidenum">
              <a:rPr lang="es-ES" smtClean="0"/>
              <a:t>‹Nº›</a:t>
            </a:fld>
            <a:endParaRPr lang="es-ES"/>
          </a:p>
        </p:txBody>
      </p:sp>
    </p:spTree>
    <p:extLst>
      <p:ext uri="{BB962C8B-B14F-4D97-AF65-F5344CB8AC3E}">
        <p14:creationId xmlns:p14="http://schemas.microsoft.com/office/powerpoint/2010/main" val="176397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B1B15A-3B1D-5BC7-80A1-BF43685B9DF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E11D6D92-F3CA-889D-0D0C-D0980102BA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613FC328-E075-A244-80A6-23E3019602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986D6D6-8822-0C17-4FA8-77E7B9E6E5A0}"/>
              </a:ext>
            </a:extLst>
          </p:cNvPr>
          <p:cNvSpPr>
            <a:spLocks noGrp="1"/>
          </p:cNvSpPr>
          <p:nvPr>
            <p:ph type="dt" sz="half" idx="10"/>
          </p:nvPr>
        </p:nvSpPr>
        <p:spPr/>
        <p:txBody>
          <a:bodyPr/>
          <a:lstStyle/>
          <a:p>
            <a:fld id="{DFB982BF-034B-4A25-98D0-98A750330F8D}" type="datetimeFigureOut">
              <a:rPr lang="es-ES" smtClean="0"/>
              <a:t>25/06/2026</a:t>
            </a:fld>
            <a:endParaRPr lang="es-ES"/>
          </a:p>
        </p:txBody>
      </p:sp>
      <p:sp>
        <p:nvSpPr>
          <p:cNvPr id="6" name="Marcador de pie de página 5">
            <a:extLst>
              <a:ext uri="{FF2B5EF4-FFF2-40B4-BE49-F238E27FC236}">
                <a16:creationId xmlns:a16="http://schemas.microsoft.com/office/drawing/2014/main" id="{316A3CB7-8E46-D204-A18F-DB52331E6AB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EA6188D-7AEC-BA48-E97E-A62A9EDB2682}"/>
              </a:ext>
            </a:extLst>
          </p:cNvPr>
          <p:cNvSpPr>
            <a:spLocks noGrp="1"/>
          </p:cNvSpPr>
          <p:nvPr>
            <p:ph type="sldNum" sz="quarter" idx="12"/>
          </p:nvPr>
        </p:nvSpPr>
        <p:spPr/>
        <p:txBody>
          <a:bodyPr/>
          <a:lstStyle/>
          <a:p>
            <a:fld id="{6663336A-6C93-45AB-8DB9-3D7BF4A4847D}" type="slidenum">
              <a:rPr lang="es-ES" smtClean="0"/>
              <a:t>‹Nº›</a:t>
            </a:fld>
            <a:endParaRPr lang="es-ES"/>
          </a:p>
        </p:txBody>
      </p:sp>
    </p:spTree>
    <p:extLst>
      <p:ext uri="{BB962C8B-B14F-4D97-AF65-F5344CB8AC3E}">
        <p14:creationId xmlns:p14="http://schemas.microsoft.com/office/powerpoint/2010/main" val="391116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4946894-AFC2-28D7-78E9-3CEAF824B8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3A12D9C-D7B1-EE69-962A-95C6C6EE7F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357DC11-ACF1-4BA2-07EB-C22C1B55C5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FB982BF-034B-4A25-98D0-98A750330F8D}" type="datetimeFigureOut">
              <a:rPr lang="es-ES" smtClean="0"/>
              <a:t>25/06/2026</a:t>
            </a:fld>
            <a:endParaRPr lang="es-ES"/>
          </a:p>
        </p:txBody>
      </p:sp>
      <p:sp>
        <p:nvSpPr>
          <p:cNvPr id="5" name="Marcador de pie de página 4">
            <a:extLst>
              <a:ext uri="{FF2B5EF4-FFF2-40B4-BE49-F238E27FC236}">
                <a16:creationId xmlns:a16="http://schemas.microsoft.com/office/drawing/2014/main" id="{EB66910E-7472-BC6A-B915-5CE554AE52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3C79966D-3A38-2E0D-C547-98BD808FE3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663336A-6C93-45AB-8DB9-3D7BF4A4847D}" type="slidenum">
              <a:rPr lang="es-ES" smtClean="0"/>
              <a:t>‹Nº›</a:t>
            </a:fld>
            <a:endParaRPr lang="es-ES"/>
          </a:p>
        </p:txBody>
      </p:sp>
    </p:spTree>
    <p:extLst>
      <p:ext uri="{BB962C8B-B14F-4D97-AF65-F5344CB8AC3E}">
        <p14:creationId xmlns:p14="http://schemas.microsoft.com/office/powerpoint/2010/main" val="4214275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6.xml"/><Relationship Id="rId7" Type="http://schemas.openxmlformats.org/officeDocument/2006/relationships/image" Target="../media/image4.emf"/><Relationship Id="rId2"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2.jpe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1.png"/><Relationship Id="rId7" Type="http://schemas.openxmlformats.org/officeDocument/2006/relationships/slide" Target="slide2.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4.xml"/><Relationship Id="rId4" Type="http://schemas.openxmlformats.org/officeDocument/2006/relationships/slide" Target="slide5.xml"/><Relationship Id="rId9"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1.png"/><Relationship Id="rId7"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5.xml"/><Relationship Id="rId4" Type="http://schemas.openxmlformats.org/officeDocument/2006/relationships/slide" Target="slide6.xml"/><Relationship Id="rId9"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1.png"/><Relationship Id="rId7"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5.xml"/><Relationship Id="rId4" Type="http://schemas.openxmlformats.org/officeDocument/2006/relationships/slide" Target="slide6.xml"/><Relationship Id="rId9"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1.png"/><Relationship Id="rId7"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5.xml"/><Relationship Id="rId4" Type="http://schemas.openxmlformats.org/officeDocument/2006/relationships/slide" Target="slide6.xml"/><Relationship Id="rId9"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1.png"/><Relationship Id="rId7"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4.xml"/><Relationship Id="rId4" Type="http://schemas.openxmlformats.org/officeDocument/2006/relationships/slide" Target="slide6.xml"/><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slide" Target="slide1.xml"/><Relationship Id="rId13" Type="http://schemas.openxmlformats.org/officeDocument/2006/relationships/image" Target="../media/image9.jpeg"/><Relationship Id="rId3" Type="http://schemas.openxmlformats.org/officeDocument/2006/relationships/image" Target="../media/image1.png"/><Relationship Id="rId7" Type="http://schemas.openxmlformats.org/officeDocument/2006/relationships/slide" Target="slide2.xml"/><Relationship Id="rId12"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slide" Target="slide3.xml"/><Relationship Id="rId11" Type="http://schemas.openxmlformats.org/officeDocument/2006/relationships/image" Target="../media/image7.jpeg"/><Relationship Id="rId5" Type="http://schemas.openxmlformats.org/officeDocument/2006/relationships/slide" Target="slide4.xml"/><Relationship Id="rId10" Type="http://schemas.openxmlformats.org/officeDocument/2006/relationships/image" Target="../media/image6.jpeg"/><Relationship Id="rId4" Type="http://schemas.openxmlformats.org/officeDocument/2006/relationships/slide" Target="slide5.xml"/><Relationship Id="rId9"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1.png"/><Relationship Id="rId7" Type="http://schemas.openxmlformats.org/officeDocument/2006/relationships/slide" Target="slide2.xml"/><Relationship Id="rId12"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slide" Target="slide3.xml"/><Relationship Id="rId11" Type="http://schemas.openxmlformats.org/officeDocument/2006/relationships/image" Target="../media/image11.jpeg"/><Relationship Id="rId5" Type="http://schemas.openxmlformats.org/officeDocument/2006/relationships/slide" Target="slide4.xml"/><Relationship Id="rId10" Type="http://schemas.openxmlformats.org/officeDocument/2006/relationships/image" Target="../media/image10.jpeg"/><Relationship Id="rId4" Type="http://schemas.openxmlformats.org/officeDocument/2006/relationships/slide" Target="slide5.xml"/><Relationship Id="rId9" Type="http://schemas.openxmlformats.org/officeDocument/2006/relationships/image" Target="../media/image2.jpeg"/></Relationships>
</file>

<file path=ppt/slides/_rels/slide8.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1.png"/><Relationship Id="rId7"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slide" Target="slide3.xml"/><Relationship Id="rId11" Type="http://schemas.openxmlformats.org/officeDocument/2006/relationships/image" Target="../media/image14.jpeg"/><Relationship Id="rId5" Type="http://schemas.openxmlformats.org/officeDocument/2006/relationships/slide" Target="slide4.xml"/><Relationship Id="rId10" Type="http://schemas.openxmlformats.org/officeDocument/2006/relationships/image" Target="../media/image13.jpeg"/><Relationship Id="rId4" Type="http://schemas.openxmlformats.org/officeDocument/2006/relationships/slide" Target="slide5.xml"/><Relationship Id="rId9"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slide" Target="slide1.xml"/><Relationship Id="rId13" Type="http://schemas.openxmlformats.org/officeDocument/2006/relationships/image" Target="../media/image18.jpeg"/><Relationship Id="rId3" Type="http://schemas.openxmlformats.org/officeDocument/2006/relationships/image" Target="../media/image1.png"/><Relationship Id="rId7" Type="http://schemas.openxmlformats.org/officeDocument/2006/relationships/slide" Target="slide2.xml"/><Relationship Id="rId12"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slide" Target="slide3.xml"/><Relationship Id="rId11" Type="http://schemas.openxmlformats.org/officeDocument/2006/relationships/image" Target="../media/image16.jpeg"/><Relationship Id="rId5" Type="http://schemas.openxmlformats.org/officeDocument/2006/relationships/slide" Target="slide4.xml"/><Relationship Id="rId15" Type="http://schemas.openxmlformats.org/officeDocument/2006/relationships/image" Target="../media/image20.png"/><Relationship Id="rId10" Type="http://schemas.openxmlformats.org/officeDocument/2006/relationships/image" Target="../media/image15.jpeg"/><Relationship Id="rId4" Type="http://schemas.openxmlformats.org/officeDocument/2006/relationships/slide" Target="slide5.xml"/><Relationship Id="rId9" Type="http://schemas.openxmlformats.org/officeDocument/2006/relationships/image" Target="../media/image2.jpeg"/><Relationship Id="rId1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5">
            <a:extLst>
              <a:ext uri="{FF2B5EF4-FFF2-40B4-BE49-F238E27FC236}">
                <a16:creationId xmlns:a16="http://schemas.microsoft.com/office/drawing/2014/main" id="{4E04E926-A2BD-E394-1D6F-F9F8E008F537}"/>
              </a:ext>
            </a:extLst>
          </p:cNvPr>
          <p:cNvGraphicFramePr>
            <a:graphicFrameLocks noGrp="1"/>
          </p:cNvGraphicFramePr>
          <p:nvPr>
            <p:extLst>
              <p:ext uri="{D42A27DB-BD31-4B8C-83A1-F6EECF244321}">
                <p14:modId xmlns:p14="http://schemas.microsoft.com/office/powerpoint/2010/main" val="2184858366"/>
              </p:ext>
            </p:extLst>
          </p:nvPr>
        </p:nvGraphicFramePr>
        <p:xfrm>
          <a:off x="2885478" y="2878302"/>
          <a:ext cx="6096000" cy="36576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4016962247"/>
                    </a:ext>
                  </a:extLst>
                </a:gridCol>
              </a:tblGrid>
              <a:tr h="365760">
                <a:tc>
                  <a:txBody>
                    <a:bodyPr/>
                    <a:lstStyle/>
                    <a:p>
                      <a:pPr algn="ctr"/>
                      <a:r>
                        <a:rPr lang="es-ES" sz="1800" dirty="0"/>
                        <a:t>APPLICANTS</a:t>
                      </a:r>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6" name="Tabla 5">
            <a:extLst>
              <a:ext uri="{FF2B5EF4-FFF2-40B4-BE49-F238E27FC236}">
                <a16:creationId xmlns:a16="http://schemas.microsoft.com/office/drawing/2014/main" id="{B078CBE0-8481-BC21-AB1F-4D608C6B0851}"/>
              </a:ext>
            </a:extLst>
          </p:cNvPr>
          <p:cNvGraphicFramePr>
            <a:graphicFrameLocks noGrp="1"/>
          </p:cNvGraphicFramePr>
          <p:nvPr>
            <p:extLst>
              <p:ext uri="{D42A27DB-BD31-4B8C-83A1-F6EECF244321}">
                <p14:modId xmlns:p14="http://schemas.microsoft.com/office/powerpoint/2010/main" val="1727153032"/>
              </p:ext>
            </p:extLst>
          </p:nvPr>
        </p:nvGraphicFramePr>
        <p:xfrm>
          <a:off x="2885478" y="4206544"/>
          <a:ext cx="6096000" cy="36576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4016962247"/>
                    </a:ext>
                  </a:extLst>
                </a:gridCol>
              </a:tblGrid>
              <a:tr h="365760">
                <a:tc>
                  <a:txBody>
                    <a:bodyPr/>
                    <a:lstStyle/>
                    <a:p>
                      <a:pPr algn="ctr"/>
                      <a:r>
                        <a:rPr lang="es-ES" sz="1800" dirty="0"/>
                        <a:t>COLLABORATE</a:t>
                      </a:r>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7" name="Tabla 4">
            <a:extLst>
              <a:ext uri="{FF2B5EF4-FFF2-40B4-BE49-F238E27FC236}">
                <a16:creationId xmlns:a16="http://schemas.microsoft.com/office/drawing/2014/main" id="{A483CE8A-363F-DD07-88F8-4511AC8C0FD6}"/>
              </a:ext>
            </a:extLst>
          </p:cNvPr>
          <p:cNvGraphicFramePr>
            <a:graphicFrameLocks noGrp="1"/>
          </p:cNvGraphicFramePr>
          <p:nvPr>
            <p:extLst>
              <p:ext uri="{D42A27DB-BD31-4B8C-83A1-F6EECF244321}">
                <p14:modId xmlns:p14="http://schemas.microsoft.com/office/powerpoint/2010/main" val="1751592240"/>
              </p:ext>
            </p:extLst>
          </p:nvPr>
        </p:nvGraphicFramePr>
        <p:xfrm>
          <a:off x="1984815" y="1251729"/>
          <a:ext cx="7897324" cy="1384839"/>
        </p:xfrm>
        <a:graphic>
          <a:graphicData uri="http://schemas.openxmlformats.org/drawingml/2006/table">
            <a:tbl>
              <a:tblPr firstRow="1" bandRow="1">
                <a:tableStyleId>{16D9F66E-5EB9-4882-86FB-DCBF35E3C3E4}</a:tableStyleId>
              </a:tblPr>
              <a:tblGrid>
                <a:gridCol w="3045692">
                  <a:extLst>
                    <a:ext uri="{9D8B030D-6E8A-4147-A177-3AD203B41FA5}">
                      <a16:colId xmlns:a16="http://schemas.microsoft.com/office/drawing/2014/main" val="1752045956"/>
                    </a:ext>
                  </a:extLst>
                </a:gridCol>
                <a:gridCol w="4851632">
                  <a:extLst>
                    <a:ext uri="{9D8B030D-6E8A-4147-A177-3AD203B41FA5}">
                      <a16:colId xmlns:a16="http://schemas.microsoft.com/office/drawing/2014/main" val="1081810316"/>
                    </a:ext>
                  </a:extLst>
                </a:gridCol>
              </a:tblGrid>
              <a:tr h="1384839">
                <a:tc>
                  <a:txBody>
                    <a:bodyPr/>
                    <a:lstStyle/>
                    <a:p>
                      <a:endParaRPr lang="es-ES" sz="1000" dirty="0"/>
                    </a:p>
                  </a:txBody>
                  <a:tcPr marL="68580" marR="68580" marT="34290" marB="34290">
                    <a:noFill/>
                  </a:tcPr>
                </a:tc>
                <a:tc>
                  <a:txBody>
                    <a:bodyPr/>
                    <a:lstStyle/>
                    <a:p>
                      <a:endParaRPr lang="es-ES" sz="1000" dirty="0"/>
                    </a:p>
                  </a:txBody>
                  <a:tcPr marL="68580" marR="68580" marT="34290" marB="34290">
                    <a:solidFill>
                      <a:schemeClr val="accent6">
                        <a:lumMod val="20000"/>
                        <a:lumOff val="80000"/>
                      </a:schemeClr>
                    </a:solidFill>
                  </a:tcPr>
                </a:tc>
                <a:extLst>
                  <a:ext uri="{0D108BD9-81ED-4DB2-BD59-A6C34878D82A}">
                    <a16:rowId xmlns:a16="http://schemas.microsoft.com/office/drawing/2014/main" val="420491180"/>
                  </a:ext>
                </a:extLst>
              </a:tr>
            </a:tbl>
          </a:graphicData>
        </a:graphic>
      </p:graphicFrame>
      <p:sp>
        <p:nvSpPr>
          <p:cNvPr id="9" name="CuadroTexto 8">
            <a:extLst>
              <a:ext uri="{FF2B5EF4-FFF2-40B4-BE49-F238E27FC236}">
                <a16:creationId xmlns:a16="http://schemas.microsoft.com/office/drawing/2014/main" id="{2BF5C840-5452-D391-4F77-6AB1B08B6660}"/>
              </a:ext>
            </a:extLst>
          </p:cNvPr>
          <p:cNvSpPr txBox="1"/>
          <p:nvPr/>
        </p:nvSpPr>
        <p:spPr>
          <a:xfrm>
            <a:off x="5046007" y="1367832"/>
            <a:ext cx="4790412" cy="1077218"/>
          </a:xfrm>
          <a:prstGeom prst="rect">
            <a:avLst/>
          </a:prstGeom>
          <a:noFill/>
        </p:spPr>
        <p:txBody>
          <a:bodyPr wrap="square" rtlCol="0">
            <a:spAutoFit/>
          </a:bodyPr>
          <a:lstStyle/>
          <a:p>
            <a:pPr algn="just"/>
            <a:r>
              <a:rPr lang="en-US" sz="1600" b="1" dirty="0"/>
              <a:t>Development of an expert system/artificial intelligence platform for the modelling and simulation of the </a:t>
            </a:r>
            <a:r>
              <a:rPr lang="en-US" sz="1600" b="1" dirty="0" err="1"/>
              <a:t>behaviour</a:t>
            </a:r>
            <a:r>
              <a:rPr lang="en-US" sz="1600" b="1" dirty="0"/>
              <a:t> of ground to be treated with resin injection</a:t>
            </a:r>
            <a:endParaRPr lang="es-ES" sz="1600" b="1" dirty="0"/>
          </a:p>
        </p:txBody>
      </p:sp>
      <p:graphicFrame>
        <p:nvGraphicFramePr>
          <p:cNvPr id="20" name="Tabla 19">
            <a:extLst>
              <a:ext uri="{FF2B5EF4-FFF2-40B4-BE49-F238E27FC236}">
                <a16:creationId xmlns:a16="http://schemas.microsoft.com/office/drawing/2014/main" id="{1F7EC87D-98A1-673A-4713-0254297C3315}"/>
              </a:ext>
            </a:extLst>
          </p:cNvPr>
          <p:cNvGraphicFramePr>
            <a:graphicFrameLocks noGrp="1"/>
          </p:cNvGraphicFramePr>
          <p:nvPr>
            <p:extLst>
              <p:ext uri="{D42A27DB-BD31-4B8C-83A1-F6EECF244321}">
                <p14:modId xmlns:p14="http://schemas.microsoft.com/office/powerpoint/2010/main" val="1100874805"/>
              </p:ext>
            </p:extLst>
          </p:nvPr>
        </p:nvGraphicFramePr>
        <p:xfrm>
          <a:off x="2743961" y="5371316"/>
          <a:ext cx="3057808" cy="365760"/>
        </p:xfrm>
        <a:graphic>
          <a:graphicData uri="http://schemas.openxmlformats.org/drawingml/2006/table">
            <a:tbl>
              <a:tblPr firstRow="1" bandRow="1">
                <a:tableStyleId>{5C22544A-7EE6-4342-B048-85BDC9FD1C3A}</a:tableStyleId>
              </a:tblPr>
              <a:tblGrid>
                <a:gridCol w="3057808">
                  <a:extLst>
                    <a:ext uri="{9D8B030D-6E8A-4147-A177-3AD203B41FA5}">
                      <a16:colId xmlns:a16="http://schemas.microsoft.com/office/drawing/2014/main" val="4016962247"/>
                    </a:ext>
                  </a:extLst>
                </a:gridCol>
              </a:tblGrid>
              <a:tr h="365760">
                <a:tc>
                  <a:txBody>
                    <a:bodyPr/>
                    <a:lstStyle/>
                    <a:p>
                      <a:pPr algn="ctr"/>
                      <a:r>
                        <a:rPr lang="es-ES" sz="1800" dirty="0">
                          <a:hlinkClick r:id="rId2" action="ppaction://hlinksldjump"/>
                        </a:rPr>
                        <a:t>PROJECT</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21" name="Tabla 20">
            <a:extLst>
              <a:ext uri="{FF2B5EF4-FFF2-40B4-BE49-F238E27FC236}">
                <a16:creationId xmlns:a16="http://schemas.microsoft.com/office/drawing/2014/main" id="{1D3ADA54-3715-639C-A416-8F5DFF8C9F40}"/>
              </a:ext>
            </a:extLst>
          </p:cNvPr>
          <p:cNvGraphicFramePr>
            <a:graphicFrameLocks noGrp="1"/>
          </p:cNvGraphicFramePr>
          <p:nvPr>
            <p:extLst>
              <p:ext uri="{D42A27DB-BD31-4B8C-83A1-F6EECF244321}">
                <p14:modId xmlns:p14="http://schemas.microsoft.com/office/powerpoint/2010/main" val="378253045"/>
              </p:ext>
            </p:extLst>
          </p:nvPr>
        </p:nvGraphicFramePr>
        <p:xfrm>
          <a:off x="6065016" y="5366468"/>
          <a:ext cx="3057808" cy="365760"/>
        </p:xfrm>
        <a:graphic>
          <a:graphicData uri="http://schemas.openxmlformats.org/drawingml/2006/table">
            <a:tbl>
              <a:tblPr firstRow="1" bandRow="1">
                <a:tableStyleId>{5C22544A-7EE6-4342-B048-85BDC9FD1C3A}</a:tableStyleId>
              </a:tblPr>
              <a:tblGrid>
                <a:gridCol w="3057808">
                  <a:extLst>
                    <a:ext uri="{9D8B030D-6E8A-4147-A177-3AD203B41FA5}">
                      <a16:colId xmlns:a16="http://schemas.microsoft.com/office/drawing/2014/main" val="4016962247"/>
                    </a:ext>
                  </a:extLst>
                </a:gridCol>
              </a:tblGrid>
              <a:tr h="365760">
                <a:tc>
                  <a:txBody>
                    <a:bodyPr/>
                    <a:lstStyle/>
                    <a:p>
                      <a:pPr algn="ctr"/>
                      <a:r>
                        <a:rPr lang="es-ES" sz="1800" dirty="0">
                          <a:hlinkClick r:id="rId3" action="ppaction://hlinksldjump"/>
                        </a:rPr>
                        <a:t>RESULTS</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pic>
        <p:nvPicPr>
          <p:cNvPr id="22" name="Imagen 21">
            <a:extLst>
              <a:ext uri="{FF2B5EF4-FFF2-40B4-BE49-F238E27FC236}">
                <a16:creationId xmlns:a16="http://schemas.microsoft.com/office/drawing/2014/main" id="{5A2AC033-4375-A854-1CD2-933751A241F2}"/>
              </a:ext>
            </a:extLst>
          </p:cNvPr>
          <p:cNvPicPr>
            <a:picLocks noChangeAspect="1"/>
          </p:cNvPicPr>
          <p:nvPr/>
        </p:nvPicPr>
        <p:blipFill>
          <a:blip r:embed="rId4"/>
          <a:stretch>
            <a:fillRect/>
          </a:stretch>
        </p:blipFill>
        <p:spPr>
          <a:xfrm>
            <a:off x="0" y="47337"/>
            <a:ext cx="6134956" cy="724001"/>
          </a:xfrm>
          <a:prstGeom prst="rect">
            <a:avLst/>
          </a:prstGeom>
        </p:spPr>
      </p:pic>
      <p:sp>
        <p:nvSpPr>
          <p:cNvPr id="24" name="CuadroTexto 23">
            <a:extLst>
              <a:ext uri="{FF2B5EF4-FFF2-40B4-BE49-F238E27FC236}">
                <a16:creationId xmlns:a16="http://schemas.microsoft.com/office/drawing/2014/main" id="{99BF6CCF-BBAF-5FAB-CB15-C84B27A7A9D4}"/>
              </a:ext>
            </a:extLst>
          </p:cNvPr>
          <p:cNvSpPr txBox="1"/>
          <p:nvPr/>
        </p:nvSpPr>
        <p:spPr>
          <a:xfrm>
            <a:off x="9714020" y="209974"/>
            <a:ext cx="2555892" cy="461665"/>
          </a:xfrm>
          <a:prstGeom prst="rect">
            <a:avLst/>
          </a:prstGeom>
          <a:noFill/>
        </p:spPr>
        <p:txBody>
          <a:bodyPr wrap="none" rtlCol="0">
            <a:spAutoFit/>
          </a:bodyPr>
          <a:lstStyle/>
          <a:p>
            <a:r>
              <a:rPr lang="es-ES" sz="2400" b="1" dirty="0"/>
              <a:t>Europa Se Siente</a:t>
            </a:r>
          </a:p>
        </p:txBody>
      </p:sp>
      <p:pic>
        <p:nvPicPr>
          <p:cNvPr id="2" name="Imagen 1">
            <a:extLst>
              <a:ext uri="{FF2B5EF4-FFF2-40B4-BE49-F238E27FC236}">
                <a16:creationId xmlns:a16="http://schemas.microsoft.com/office/drawing/2014/main" id="{8ADBD58A-C66E-E276-0C3E-06ED3DE521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4956" y="75500"/>
            <a:ext cx="3512275" cy="694988"/>
          </a:xfrm>
          <a:prstGeom prst="rect">
            <a:avLst/>
          </a:prstGeom>
        </p:spPr>
      </p:pic>
      <p:pic>
        <p:nvPicPr>
          <p:cNvPr id="3" name="Imagen 2">
            <a:extLst>
              <a:ext uri="{FF2B5EF4-FFF2-40B4-BE49-F238E27FC236}">
                <a16:creationId xmlns:a16="http://schemas.microsoft.com/office/drawing/2014/main" id="{BB414FF0-0ECD-88D6-E838-53A70D4937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69014" y="3244062"/>
            <a:ext cx="931118" cy="931118"/>
          </a:xfrm>
          <a:prstGeom prst="rect">
            <a:avLst/>
          </a:prstGeom>
        </p:spPr>
      </p:pic>
      <p:pic>
        <p:nvPicPr>
          <p:cNvPr id="16" name="Imagen 15">
            <a:extLst>
              <a:ext uri="{FF2B5EF4-FFF2-40B4-BE49-F238E27FC236}">
                <a16:creationId xmlns:a16="http://schemas.microsoft.com/office/drawing/2014/main" id="{914985B1-38F2-6389-3F09-D526F0E1D089}"/>
              </a:ext>
            </a:extLst>
          </p:cNvPr>
          <p:cNvPicPr>
            <a:picLocks noChangeAspect="1"/>
          </p:cNvPicPr>
          <p:nvPr/>
        </p:nvPicPr>
        <p:blipFill>
          <a:blip r:embed="rId7"/>
          <a:srcRect l="-1264" t="1068" r="73148"/>
          <a:stretch>
            <a:fillRect/>
          </a:stretch>
        </p:blipFill>
        <p:spPr>
          <a:xfrm>
            <a:off x="2163239" y="1582291"/>
            <a:ext cx="3415503" cy="841361"/>
          </a:xfrm>
          <a:prstGeom prst="rect">
            <a:avLst/>
          </a:prstGeom>
        </p:spPr>
      </p:pic>
      <p:pic>
        <p:nvPicPr>
          <p:cNvPr id="17" name="Imagen 16">
            <a:extLst>
              <a:ext uri="{FF2B5EF4-FFF2-40B4-BE49-F238E27FC236}">
                <a16:creationId xmlns:a16="http://schemas.microsoft.com/office/drawing/2014/main" id="{ADEA3DB9-66D3-1B75-73E8-6632B2BB9C9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40351" b="41405"/>
          <a:stretch/>
        </p:blipFill>
        <p:spPr bwMode="auto">
          <a:xfrm>
            <a:off x="4479962" y="4653869"/>
            <a:ext cx="2907030" cy="5302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57069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2F8F9-D137-3CAF-5BE7-32718054C7A1}"/>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BC94895A-1B81-C24B-5EB0-B5A94F6828B5}"/>
              </a:ext>
            </a:extLst>
          </p:cNvPr>
          <p:cNvPicPr>
            <a:picLocks noChangeAspect="1"/>
          </p:cNvPicPr>
          <p:nvPr/>
        </p:nvPicPr>
        <p:blipFill>
          <a:blip r:embed="rId3"/>
          <a:stretch>
            <a:fillRect/>
          </a:stretch>
        </p:blipFill>
        <p:spPr>
          <a:xfrm>
            <a:off x="0" y="47337"/>
            <a:ext cx="6134956" cy="724001"/>
          </a:xfrm>
          <a:prstGeom prst="rect">
            <a:avLst/>
          </a:prstGeom>
        </p:spPr>
      </p:pic>
      <p:graphicFrame>
        <p:nvGraphicFramePr>
          <p:cNvPr id="14" name="Tabla 13">
            <a:extLst>
              <a:ext uri="{FF2B5EF4-FFF2-40B4-BE49-F238E27FC236}">
                <a16:creationId xmlns:a16="http://schemas.microsoft.com/office/drawing/2014/main" id="{4A5EC45E-B709-C01D-0FA9-85656B6D47C0}"/>
              </a:ext>
            </a:extLst>
          </p:cNvPr>
          <p:cNvGraphicFramePr>
            <a:graphicFrameLocks noGrp="1"/>
          </p:cNvGraphicFramePr>
          <p:nvPr>
            <p:extLst>
              <p:ext uri="{D42A27DB-BD31-4B8C-83A1-F6EECF244321}">
                <p14:modId xmlns:p14="http://schemas.microsoft.com/office/powerpoint/2010/main" val="620529824"/>
              </p:ext>
            </p:extLst>
          </p:nvPr>
        </p:nvGraphicFramePr>
        <p:xfrm>
          <a:off x="9424522" y="6164810"/>
          <a:ext cx="2175471" cy="644047"/>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4047">
                <a:tc>
                  <a:txBody>
                    <a:bodyPr/>
                    <a:lstStyle/>
                    <a:p>
                      <a:pPr algn="ctr"/>
                      <a:r>
                        <a:rPr lang="es-ES" sz="1800" dirty="0">
                          <a:hlinkClick r:id="rId4" action="ppaction://hlinksldjump"/>
                        </a:rPr>
                        <a:t>DURATION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18" name="Tabla 17">
            <a:extLst>
              <a:ext uri="{FF2B5EF4-FFF2-40B4-BE49-F238E27FC236}">
                <a16:creationId xmlns:a16="http://schemas.microsoft.com/office/drawing/2014/main" id="{4CBB9C0F-DBA6-627D-AF9A-50AFD0AB61D9}"/>
              </a:ext>
            </a:extLst>
          </p:cNvPr>
          <p:cNvGraphicFramePr>
            <a:graphicFrameLocks noGrp="1"/>
          </p:cNvGraphicFramePr>
          <p:nvPr>
            <p:extLst>
              <p:ext uri="{D42A27DB-BD31-4B8C-83A1-F6EECF244321}">
                <p14:modId xmlns:p14="http://schemas.microsoft.com/office/powerpoint/2010/main" val="1374756787"/>
              </p:ext>
            </p:extLst>
          </p:nvPr>
        </p:nvGraphicFramePr>
        <p:xfrm>
          <a:off x="241158" y="881554"/>
          <a:ext cx="8280577" cy="365760"/>
        </p:xfrm>
        <a:graphic>
          <a:graphicData uri="http://schemas.openxmlformats.org/drawingml/2006/table">
            <a:tbl>
              <a:tblPr firstRow="1" bandRow="1">
                <a:tableStyleId>{5C22544A-7EE6-4342-B048-85BDC9FD1C3A}</a:tableStyleId>
              </a:tblPr>
              <a:tblGrid>
                <a:gridCol w="8280577">
                  <a:extLst>
                    <a:ext uri="{9D8B030D-6E8A-4147-A177-3AD203B41FA5}">
                      <a16:colId xmlns:a16="http://schemas.microsoft.com/office/drawing/2014/main" val="4016962247"/>
                    </a:ext>
                  </a:extLst>
                </a:gridCol>
              </a:tblGrid>
              <a:tr h="365760">
                <a:tc>
                  <a:txBody>
                    <a:bodyPr/>
                    <a:lstStyle/>
                    <a:p>
                      <a:pPr algn="l"/>
                      <a:r>
                        <a:rPr lang="es-ES" sz="1800" dirty="0"/>
                        <a:t>RESULTS</a:t>
                      </a:r>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29" name="Tabla 28">
            <a:extLst>
              <a:ext uri="{FF2B5EF4-FFF2-40B4-BE49-F238E27FC236}">
                <a16:creationId xmlns:a16="http://schemas.microsoft.com/office/drawing/2014/main" id="{FEECBDE2-A82A-B7A5-3CE0-E36CA7F48020}"/>
              </a:ext>
            </a:extLst>
          </p:cNvPr>
          <p:cNvGraphicFramePr>
            <a:graphicFrameLocks noGrp="1"/>
          </p:cNvGraphicFramePr>
          <p:nvPr>
            <p:extLst>
              <p:ext uri="{D42A27DB-BD31-4B8C-83A1-F6EECF244321}">
                <p14:modId xmlns:p14="http://schemas.microsoft.com/office/powerpoint/2010/main" val="1411462745"/>
              </p:ext>
            </p:extLst>
          </p:nvPr>
        </p:nvGraphicFramePr>
        <p:xfrm>
          <a:off x="7194204" y="6166616"/>
          <a:ext cx="2175471" cy="644047"/>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4047">
                <a:tc>
                  <a:txBody>
                    <a:bodyPr/>
                    <a:lstStyle/>
                    <a:p>
                      <a:pPr algn="ctr"/>
                      <a:r>
                        <a:rPr lang="es-ES" sz="1800" dirty="0">
                          <a:hlinkClick r:id="rId5" action="ppaction://hlinksldjump"/>
                        </a:rPr>
                        <a:t>FUNDING RECEIVED</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0" name="Tabla 29">
            <a:extLst>
              <a:ext uri="{FF2B5EF4-FFF2-40B4-BE49-F238E27FC236}">
                <a16:creationId xmlns:a16="http://schemas.microsoft.com/office/drawing/2014/main" id="{A7D234F0-6234-CC93-FF0B-557C5BD3F5A7}"/>
              </a:ext>
            </a:extLst>
          </p:cNvPr>
          <p:cNvGraphicFramePr>
            <a:graphicFrameLocks noGrp="1"/>
          </p:cNvGraphicFramePr>
          <p:nvPr>
            <p:extLst>
              <p:ext uri="{D42A27DB-BD31-4B8C-83A1-F6EECF244321}">
                <p14:modId xmlns:p14="http://schemas.microsoft.com/office/powerpoint/2010/main" val="2255158392"/>
              </p:ext>
            </p:extLst>
          </p:nvPr>
        </p:nvGraphicFramePr>
        <p:xfrm>
          <a:off x="4646945" y="6166616"/>
          <a:ext cx="2492412" cy="640080"/>
        </p:xfrm>
        <a:graphic>
          <a:graphicData uri="http://schemas.openxmlformats.org/drawingml/2006/table">
            <a:tbl>
              <a:tblPr firstRow="1" bandRow="1">
                <a:tableStyleId>{5C22544A-7EE6-4342-B048-85BDC9FD1C3A}</a:tableStyleId>
              </a:tblPr>
              <a:tblGrid>
                <a:gridCol w="2492412">
                  <a:extLst>
                    <a:ext uri="{9D8B030D-6E8A-4147-A177-3AD203B41FA5}">
                      <a16:colId xmlns:a16="http://schemas.microsoft.com/office/drawing/2014/main" val="4016962247"/>
                    </a:ext>
                  </a:extLst>
                </a:gridCol>
              </a:tblGrid>
              <a:tr h="365760">
                <a:tc>
                  <a:txBody>
                    <a:bodyPr/>
                    <a:lstStyle/>
                    <a:p>
                      <a:pPr algn="ctr"/>
                      <a:r>
                        <a:rPr lang="es-ES" sz="1800" dirty="0">
                          <a:hlinkClick r:id="rId6" action="ppaction://hlinksldjump"/>
                        </a:rPr>
                        <a:t>GEOGRAPHICAL SCOPE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1" name="Tabla 30">
            <a:extLst>
              <a:ext uri="{FF2B5EF4-FFF2-40B4-BE49-F238E27FC236}">
                <a16:creationId xmlns:a16="http://schemas.microsoft.com/office/drawing/2014/main" id="{152DBEED-ADA5-5E95-5A5E-2F562E03760B}"/>
              </a:ext>
            </a:extLst>
          </p:cNvPr>
          <p:cNvGraphicFramePr>
            <a:graphicFrameLocks noGrp="1"/>
          </p:cNvGraphicFramePr>
          <p:nvPr>
            <p:extLst>
              <p:ext uri="{D42A27DB-BD31-4B8C-83A1-F6EECF244321}">
                <p14:modId xmlns:p14="http://schemas.microsoft.com/office/powerpoint/2010/main" val="1406030501"/>
              </p:ext>
            </p:extLst>
          </p:nvPr>
        </p:nvGraphicFramePr>
        <p:xfrm>
          <a:off x="2350479" y="6164810"/>
          <a:ext cx="2241620" cy="656739"/>
        </p:xfrm>
        <a:graphic>
          <a:graphicData uri="http://schemas.openxmlformats.org/drawingml/2006/table">
            <a:tbl>
              <a:tblPr firstRow="1" bandRow="1">
                <a:tableStyleId>{5C22544A-7EE6-4342-B048-85BDC9FD1C3A}</a:tableStyleId>
              </a:tblPr>
              <a:tblGrid>
                <a:gridCol w="2241620">
                  <a:extLst>
                    <a:ext uri="{9D8B030D-6E8A-4147-A177-3AD203B41FA5}">
                      <a16:colId xmlns:a16="http://schemas.microsoft.com/office/drawing/2014/main" val="4016962247"/>
                    </a:ext>
                  </a:extLst>
                </a:gridCol>
              </a:tblGrid>
              <a:tr h="656739">
                <a:tc>
                  <a:txBody>
                    <a:bodyPr/>
                    <a:lstStyle/>
                    <a:p>
                      <a:pPr algn="ctr"/>
                      <a:r>
                        <a:rPr lang="es-ES" sz="1800" dirty="0">
                          <a:hlinkClick r:id="rId7" action="ppaction://hlinksldjump"/>
                        </a:rPr>
                        <a:t>DESCRIPTION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2" name="Tabla 31">
            <a:extLst>
              <a:ext uri="{FF2B5EF4-FFF2-40B4-BE49-F238E27FC236}">
                <a16:creationId xmlns:a16="http://schemas.microsoft.com/office/drawing/2014/main" id="{AAF72FE5-87AC-74B5-863C-F46A7ABF21CD}"/>
              </a:ext>
            </a:extLst>
          </p:cNvPr>
          <p:cNvGraphicFramePr>
            <a:graphicFrameLocks noGrp="1"/>
          </p:cNvGraphicFramePr>
          <p:nvPr>
            <p:extLst>
              <p:ext uri="{D42A27DB-BD31-4B8C-83A1-F6EECF244321}">
                <p14:modId xmlns:p14="http://schemas.microsoft.com/office/powerpoint/2010/main" val="2243819146"/>
              </p:ext>
            </p:extLst>
          </p:nvPr>
        </p:nvGraphicFramePr>
        <p:xfrm>
          <a:off x="131464" y="6164810"/>
          <a:ext cx="2175471" cy="667435"/>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67435">
                <a:tc>
                  <a:txBody>
                    <a:bodyPr/>
                    <a:lstStyle/>
                    <a:p>
                      <a:pPr algn="ctr"/>
                      <a:r>
                        <a:rPr lang="es-ES" sz="1800" dirty="0">
                          <a:hlinkClick r:id="rId8" action="ppaction://hlinksldjump"/>
                        </a:rPr>
                        <a:t>HOME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sp>
        <p:nvSpPr>
          <p:cNvPr id="33" name="CuadroTexto 32">
            <a:extLst>
              <a:ext uri="{FF2B5EF4-FFF2-40B4-BE49-F238E27FC236}">
                <a16:creationId xmlns:a16="http://schemas.microsoft.com/office/drawing/2014/main" id="{2978A626-1D59-94BA-B053-0997FF7BCE10}"/>
              </a:ext>
            </a:extLst>
          </p:cNvPr>
          <p:cNvSpPr txBox="1"/>
          <p:nvPr/>
        </p:nvSpPr>
        <p:spPr>
          <a:xfrm>
            <a:off x="9714020" y="209974"/>
            <a:ext cx="2555892" cy="461665"/>
          </a:xfrm>
          <a:prstGeom prst="rect">
            <a:avLst/>
          </a:prstGeom>
          <a:noFill/>
        </p:spPr>
        <p:txBody>
          <a:bodyPr wrap="none" rtlCol="0">
            <a:spAutoFit/>
          </a:bodyPr>
          <a:lstStyle/>
          <a:p>
            <a:r>
              <a:rPr lang="es-ES" sz="2400" b="1" dirty="0"/>
              <a:t>Europa Se Siente</a:t>
            </a:r>
          </a:p>
        </p:txBody>
      </p:sp>
      <p:sp>
        <p:nvSpPr>
          <p:cNvPr id="6" name="CuadroTexto 5">
            <a:extLst>
              <a:ext uri="{FF2B5EF4-FFF2-40B4-BE49-F238E27FC236}">
                <a16:creationId xmlns:a16="http://schemas.microsoft.com/office/drawing/2014/main" id="{70B33019-A776-6BA8-838E-B4C1F4D6DD1B}"/>
              </a:ext>
            </a:extLst>
          </p:cNvPr>
          <p:cNvSpPr txBox="1"/>
          <p:nvPr/>
        </p:nvSpPr>
        <p:spPr>
          <a:xfrm>
            <a:off x="241158" y="1357530"/>
            <a:ext cx="4264757" cy="369332"/>
          </a:xfrm>
          <a:prstGeom prst="rect">
            <a:avLst/>
          </a:prstGeom>
          <a:noFill/>
        </p:spPr>
        <p:txBody>
          <a:bodyPr wrap="none" rtlCol="0">
            <a:spAutoFit/>
          </a:bodyPr>
          <a:lstStyle/>
          <a:p>
            <a:r>
              <a:rPr lang="en-US" dirty="0"/>
              <a:t>Main conclusions of the INRESTE project:</a:t>
            </a:r>
            <a:endParaRPr lang="es-ES" dirty="0"/>
          </a:p>
        </p:txBody>
      </p:sp>
      <p:sp>
        <p:nvSpPr>
          <p:cNvPr id="3" name="CuadroTexto 2">
            <a:extLst>
              <a:ext uri="{FF2B5EF4-FFF2-40B4-BE49-F238E27FC236}">
                <a16:creationId xmlns:a16="http://schemas.microsoft.com/office/drawing/2014/main" id="{498E74CA-BB89-90CB-07B6-D7E6805D87F2}"/>
              </a:ext>
            </a:extLst>
          </p:cNvPr>
          <p:cNvSpPr txBox="1"/>
          <p:nvPr/>
        </p:nvSpPr>
        <p:spPr>
          <a:xfrm>
            <a:off x="683953" y="2006461"/>
            <a:ext cx="10916040" cy="3293209"/>
          </a:xfrm>
          <a:prstGeom prst="rect">
            <a:avLst/>
          </a:prstGeom>
          <a:noFill/>
        </p:spPr>
        <p:txBody>
          <a:bodyPr wrap="square">
            <a:spAutoFit/>
          </a:bodyPr>
          <a:lstStyle/>
          <a:p>
            <a:pPr marL="285750" indent="-285750" algn="just">
              <a:buFontTx/>
              <a:buChar char="-"/>
            </a:pPr>
            <a:r>
              <a:rPr lang="en-US" b="1" dirty="0"/>
              <a:t>Seven reference soil types  </a:t>
            </a:r>
            <a:r>
              <a:rPr lang="en-US" dirty="0"/>
              <a:t>were validated</a:t>
            </a:r>
            <a:r>
              <a:rPr lang="es-ES" dirty="0"/>
              <a:t>.</a:t>
            </a:r>
          </a:p>
          <a:p>
            <a:pPr marL="285750" indent="-285750" algn="just">
              <a:buFontTx/>
              <a:buChar char="-"/>
            </a:pPr>
            <a:endParaRPr lang="es-ES" sz="1600" dirty="0">
              <a:latin typeface="Arial Narrow" panose="020B0606020202030204" pitchFamily="34" charset="0"/>
            </a:endParaRPr>
          </a:p>
          <a:p>
            <a:pPr marL="285750" indent="-285750" algn="just">
              <a:buFontTx/>
              <a:buChar char="-"/>
            </a:pPr>
            <a:r>
              <a:rPr lang="es-ES" b="1" dirty="0" err="1"/>
              <a:t>Satisfactory</a:t>
            </a:r>
            <a:r>
              <a:rPr lang="es-ES" b="1" dirty="0"/>
              <a:t> </a:t>
            </a:r>
            <a:r>
              <a:rPr lang="es-ES" b="1" dirty="0" err="1"/>
              <a:t>results</a:t>
            </a:r>
            <a:r>
              <a:rPr lang="es-ES" b="1" dirty="0"/>
              <a:t> </a:t>
            </a:r>
            <a:r>
              <a:rPr lang="es-ES" dirty="0" err="1"/>
              <a:t>were</a:t>
            </a:r>
            <a:r>
              <a:rPr lang="es-ES" dirty="0"/>
              <a:t> </a:t>
            </a:r>
            <a:r>
              <a:rPr lang="es-ES" dirty="0" err="1"/>
              <a:t>obtained</a:t>
            </a:r>
            <a:r>
              <a:rPr lang="es-ES" dirty="0"/>
              <a:t> in </a:t>
            </a:r>
            <a:r>
              <a:rPr lang="es-ES" dirty="0" err="1"/>
              <a:t>the</a:t>
            </a:r>
            <a:r>
              <a:rPr lang="es-ES" dirty="0"/>
              <a:t> </a:t>
            </a:r>
            <a:r>
              <a:rPr lang="es-ES" b="1" dirty="0" err="1"/>
              <a:t>injection</a:t>
            </a:r>
            <a:r>
              <a:rPr lang="es-ES" b="1" dirty="0"/>
              <a:t> </a:t>
            </a:r>
            <a:r>
              <a:rPr lang="es-ES" b="1" dirty="0" err="1"/>
              <a:t>treatments</a:t>
            </a:r>
            <a:r>
              <a:rPr lang="es-ES" dirty="0"/>
              <a:t> </a:t>
            </a:r>
            <a:r>
              <a:rPr lang="es-ES" dirty="0" err="1"/>
              <a:t>of</a:t>
            </a:r>
            <a:r>
              <a:rPr lang="es-ES" dirty="0"/>
              <a:t> </a:t>
            </a:r>
            <a:r>
              <a:rPr lang="es-ES" dirty="0" err="1"/>
              <a:t>the</a:t>
            </a:r>
            <a:r>
              <a:rPr lang="es-ES" dirty="0"/>
              <a:t> </a:t>
            </a:r>
            <a:r>
              <a:rPr lang="es-ES" dirty="0" err="1"/>
              <a:t>seven</a:t>
            </a:r>
            <a:r>
              <a:rPr lang="es-ES" dirty="0"/>
              <a:t> </a:t>
            </a:r>
            <a:r>
              <a:rPr lang="es-ES" dirty="0" err="1"/>
              <a:t>soil</a:t>
            </a:r>
            <a:r>
              <a:rPr lang="es-ES" dirty="0"/>
              <a:t> </a:t>
            </a:r>
            <a:r>
              <a:rPr lang="es-ES" dirty="0" err="1"/>
              <a:t>types</a:t>
            </a:r>
            <a:r>
              <a:rPr lang="es-ES" dirty="0"/>
              <a:t> </a:t>
            </a:r>
            <a:r>
              <a:rPr lang="es-ES" dirty="0" err="1"/>
              <a:t>with</a:t>
            </a:r>
            <a:r>
              <a:rPr lang="es-ES" dirty="0"/>
              <a:t> </a:t>
            </a:r>
            <a:r>
              <a:rPr lang="es-ES" dirty="0" err="1"/>
              <a:t>different</a:t>
            </a:r>
            <a:r>
              <a:rPr lang="es-ES" dirty="0"/>
              <a:t> </a:t>
            </a:r>
            <a:r>
              <a:rPr lang="es-ES" dirty="0" err="1"/>
              <a:t>resins</a:t>
            </a:r>
            <a:r>
              <a:rPr lang="es-ES" dirty="0"/>
              <a:t>.</a:t>
            </a:r>
          </a:p>
          <a:p>
            <a:pPr marL="285750" indent="-285750" algn="just">
              <a:buFontTx/>
              <a:buChar char="-"/>
            </a:pPr>
            <a:endParaRPr lang="es-ES" sz="1600" dirty="0">
              <a:latin typeface="Arial Narrow" panose="020B0606020202030204" pitchFamily="34" charset="0"/>
            </a:endParaRPr>
          </a:p>
          <a:p>
            <a:pPr marL="285750" indent="-285750" algn="just">
              <a:buFontTx/>
              <a:buChar char="-"/>
            </a:pPr>
            <a:r>
              <a:rPr lang="es-ES" dirty="0" err="1"/>
              <a:t>An</a:t>
            </a:r>
            <a:r>
              <a:rPr lang="es-ES" dirty="0"/>
              <a:t> </a:t>
            </a:r>
            <a:r>
              <a:rPr lang="es-ES" b="1" dirty="0" err="1"/>
              <a:t>effective</a:t>
            </a:r>
            <a:r>
              <a:rPr lang="es-ES" b="1" dirty="0"/>
              <a:t> </a:t>
            </a:r>
            <a:r>
              <a:rPr lang="es-ES" b="1" dirty="0" err="1"/>
              <a:t>expert</a:t>
            </a:r>
            <a:r>
              <a:rPr lang="es-ES" b="1" dirty="0"/>
              <a:t> </a:t>
            </a:r>
            <a:r>
              <a:rPr lang="es-ES" b="1" dirty="0" err="1"/>
              <a:t>consultation</a:t>
            </a:r>
            <a:r>
              <a:rPr lang="es-ES" b="1" dirty="0"/>
              <a:t> </a:t>
            </a:r>
            <a:r>
              <a:rPr lang="es-ES" b="1" dirty="0" err="1"/>
              <a:t>system</a:t>
            </a:r>
            <a:r>
              <a:rPr lang="es-ES" b="1" dirty="0"/>
              <a:t> </a:t>
            </a:r>
            <a:r>
              <a:rPr lang="es-ES" dirty="0" err="1"/>
              <a:t>was</a:t>
            </a:r>
            <a:r>
              <a:rPr lang="es-ES" dirty="0"/>
              <a:t> </a:t>
            </a:r>
            <a:r>
              <a:rPr lang="es-ES" dirty="0" err="1"/>
              <a:t>designed</a:t>
            </a:r>
            <a:r>
              <a:rPr lang="es-ES" dirty="0"/>
              <a:t> and </a:t>
            </a:r>
            <a:r>
              <a:rPr lang="es-ES" dirty="0" err="1"/>
              <a:t>implemented</a:t>
            </a:r>
            <a:r>
              <a:rPr lang="es-ES" dirty="0"/>
              <a:t>, </a:t>
            </a:r>
            <a:r>
              <a:rPr lang="es-ES" dirty="0" err="1"/>
              <a:t>which</a:t>
            </a:r>
            <a:r>
              <a:rPr lang="es-ES" dirty="0"/>
              <a:t> </a:t>
            </a:r>
            <a:r>
              <a:rPr lang="es-ES" dirty="0" err="1"/>
              <a:t>made</a:t>
            </a:r>
            <a:r>
              <a:rPr lang="es-ES" dirty="0"/>
              <a:t> </a:t>
            </a:r>
            <a:r>
              <a:rPr lang="es-ES" dirty="0" err="1"/>
              <a:t>it</a:t>
            </a:r>
            <a:r>
              <a:rPr lang="es-ES" dirty="0"/>
              <a:t> </a:t>
            </a:r>
            <a:r>
              <a:rPr lang="es-ES" dirty="0" err="1"/>
              <a:t>possible</a:t>
            </a:r>
            <a:r>
              <a:rPr lang="es-ES" dirty="0"/>
              <a:t> </a:t>
            </a:r>
            <a:r>
              <a:rPr lang="es-ES" dirty="0" err="1"/>
              <a:t>to</a:t>
            </a:r>
            <a:r>
              <a:rPr lang="es-ES" dirty="0"/>
              <a:t> </a:t>
            </a:r>
            <a:r>
              <a:rPr lang="es-ES" dirty="0" err="1"/>
              <a:t>systematically</a:t>
            </a:r>
            <a:r>
              <a:rPr lang="es-ES" dirty="0"/>
              <a:t> capture </a:t>
            </a:r>
            <a:r>
              <a:rPr lang="es-ES" dirty="0" err="1"/>
              <a:t>the</a:t>
            </a:r>
            <a:r>
              <a:rPr lang="es-ES" dirty="0"/>
              <a:t> </a:t>
            </a:r>
            <a:r>
              <a:rPr lang="es-ES" dirty="0" err="1"/>
              <a:t>available</a:t>
            </a:r>
            <a:r>
              <a:rPr lang="es-ES" dirty="0"/>
              <a:t> </a:t>
            </a:r>
            <a:r>
              <a:rPr lang="es-ES" dirty="0" err="1"/>
              <a:t>knowledge</a:t>
            </a:r>
            <a:r>
              <a:rPr lang="es-ES" dirty="0"/>
              <a:t> </a:t>
            </a:r>
            <a:r>
              <a:rPr lang="es-ES" dirty="0" err="1"/>
              <a:t>on</a:t>
            </a:r>
            <a:r>
              <a:rPr lang="es-ES" dirty="0"/>
              <a:t> </a:t>
            </a:r>
            <a:r>
              <a:rPr lang="es-ES" dirty="0" err="1"/>
              <a:t>the</a:t>
            </a:r>
            <a:r>
              <a:rPr lang="es-ES" dirty="0"/>
              <a:t> </a:t>
            </a:r>
            <a:r>
              <a:rPr lang="es-ES" dirty="0" err="1"/>
              <a:t>prediction</a:t>
            </a:r>
            <a:r>
              <a:rPr lang="es-ES" dirty="0"/>
              <a:t> </a:t>
            </a:r>
            <a:r>
              <a:rPr lang="es-ES" dirty="0" err="1"/>
              <a:t>of</a:t>
            </a:r>
            <a:r>
              <a:rPr lang="es-ES" dirty="0"/>
              <a:t> </a:t>
            </a:r>
            <a:r>
              <a:rPr lang="es-ES" dirty="0" err="1"/>
              <a:t>properties</a:t>
            </a:r>
            <a:r>
              <a:rPr lang="es-ES" dirty="0"/>
              <a:t> in </a:t>
            </a:r>
            <a:r>
              <a:rPr lang="es-ES" dirty="0" err="1"/>
              <a:t>resin-treated</a:t>
            </a:r>
            <a:r>
              <a:rPr lang="es-ES" dirty="0"/>
              <a:t> </a:t>
            </a:r>
            <a:r>
              <a:rPr lang="es-ES" dirty="0" err="1"/>
              <a:t>soils</a:t>
            </a:r>
            <a:r>
              <a:rPr lang="es-ES" dirty="0"/>
              <a:t>..</a:t>
            </a:r>
          </a:p>
          <a:p>
            <a:pPr marL="285750" indent="-285750" algn="just">
              <a:buFontTx/>
              <a:buChar char="-"/>
            </a:pPr>
            <a:endParaRPr lang="es-ES" sz="1600" dirty="0">
              <a:latin typeface="Arial Narrow" panose="020B0606020202030204" pitchFamily="34" charset="0"/>
            </a:endParaRPr>
          </a:p>
          <a:p>
            <a:pPr marL="285750" indent="-285750" algn="just">
              <a:buFontTx/>
              <a:buChar char="-"/>
            </a:pPr>
            <a:r>
              <a:rPr lang="es-ES" b="1" dirty="0"/>
              <a:t>A </a:t>
            </a:r>
            <a:r>
              <a:rPr lang="es-ES" b="1" dirty="0" err="1"/>
              <a:t>quality</a:t>
            </a:r>
            <a:r>
              <a:rPr lang="es-ES" b="1" dirty="0"/>
              <a:t> </a:t>
            </a:r>
            <a:r>
              <a:rPr lang="es-ES" b="1" dirty="0" err="1"/>
              <a:t>quantitative</a:t>
            </a:r>
            <a:r>
              <a:rPr lang="es-ES" b="1" dirty="0"/>
              <a:t> </a:t>
            </a:r>
            <a:r>
              <a:rPr lang="es-ES" b="1" dirty="0" err="1"/>
              <a:t>dataset</a:t>
            </a:r>
            <a:r>
              <a:rPr lang="es-ES" b="1" dirty="0"/>
              <a:t> </a:t>
            </a:r>
            <a:r>
              <a:rPr lang="es-ES" dirty="0" err="1"/>
              <a:t>was</a:t>
            </a:r>
            <a:r>
              <a:rPr lang="es-ES" dirty="0"/>
              <a:t> </a:t>
            </a:r>
            <a:r>
              <a:rPr lang="es-ES" dirty="0" err="1"/>
              <a:t>consolidated</a:t>
            </a:r>
            <a:r>
              <a:rPr lang="es-ES" dirty="0"/>
              <a:t>, representative </a:t>
            </a:r>
            <a:r>
              <a:rPr lang="es-ES" dirty="0" err="1"/>
              <a:t>of</a:t>
            </a:r>
            <a:r>
              <a:rPr lang="es-ES" dirty="0"/>
              <a:t> </a:t>
            </a:r>
            <a:r>
              <a:rPr lang="es-ES" dirty="0" err="1"/>
              <a:t>various</a:t>
            </a:r>
            <a:r>
              <a:rPr lang="es-ES" dirty="0"/>
              <a:t> </a:t>
            </a:r>
            <a:r>
              <a:rPr lang="es-ES" dirty="0" err="1"/>
              <a:t>resin</a:t>
            </a:r>
            <a:r>
              <a:rPr lang="es-ES" dirty="0"/>
              <a:t> </a:t>
            </a:r>
            <a:r>
              <a:rPr lang="es-ES" dirty="0" err="1"/>
              <a:t>injection</a:t>
            </a:r>
            <a:r>
              <a:rPr lang="es-ES" dirty="0"/>
              <a:t> </a:t>
            </a:r>
            <a:r>
              <a:rPr lang="es-ES" dirty="0" err="1"/>
              <a:t>scenarios</a:t>
            </a:r>
            <a:r>
              <a:rPr lang="es-ES" dirty="0"/>
              <a:t>.</a:t>
            </a:r>
          </a:p>
          <a:p>
            <a:pPr marL="285750" indent="-285750" algn="just">
              <a:buFontTx/>
              <a:buChar char="-"/>
            </a:pPr>
            <a:endParaRPr lang="es-ES" sz="1600" dirty="0">
              <a:latin typeface="Arial Narrow" panose="020B0606020202030204" pitchFamily="34" charset="0"/>
            </a:endParaRPr>
          </a:p>
          <a:p>
            <a:pPr marL="285750" indent="-285750" algn="just">
              <a:buFontTx/>
              <a:buChar char="-"/>
            </a:pPr>
            <a:r>
              <a:rPr lang="en-US" dirty="0"/>
              <a:t>The </a:t>
            </a:r>
            <a:r>
              <a:rPr lang="es-ES" b="1" dirty="0" err="1"/>
              <a:t>development</a:t>
            </a:r>
            <a:r>
              <a:rPr lang="en-US" b="1" dirty="0"/>
              <a:t> of a predictive model </a:t>
            </a:r>
            <a:r>
              <a:rPr lang="en-US" dirty="0"/>
              <a:t>was carried out, which </a:t>
            </a:r>
            <a:r>
              <a:rPr lang="es-ES" dirty="0" err="1"/>
              <a:t>was</a:t>
            </a:r>
            <a:r>
              <a:rPr lang="es-ES" dirty="0"/>
              <a:t> </a:t>
            </a:r>
            <a:r>
              <a:rPr lang="es-ES" dirty="0" err="1"/>
              <a:t>materialised</a:t>
            </a:r>
            <a:r>
              <a:rPr lang="en-US" dirty="0"/>
              <a:t> in a </a:t>
            </a:r>
            <a:r>
              <a:rPr lang="en-US" b="1" dirty="0"/>
              <a:t>pilot web application </a:t>
            </a:r>
            <a:r>
              <a:rPr lang="en-US" dirty="0"/>
              <a:t>(artificial intelligence platform) </a:t>
            </a:r>
            <a:r>
              <a:rPr lang="en-US" b="1" dirty="0"/>
              <a:t>useful for engineers in the field</a:t>
            </a:r>
            <a:r>
              <a:rPr lang="es-ES" dirty="0"/>
              <a:t>.</a:t>
            </a:r>
            <a:endParaRPr lang="es-ES" sz="1600" dirty="0">
              <a:latin typeface="Arial Narrow" panose="020B0606020202030204" pitchFamily="34" charset="0"/>
            </a:endParaRPr>
          </a:p>
        </p:txBody>
      </p:sp>
      <p:pic>
        <p:nvPicPr>
          <p:cNvPr id="4" name="Imagen 3">
            <a:extLst>
              <a:ext uri="{FF2B5EF4-FFF2-40B4-BE49-F238E27FC236}">
                <a16:creationId xmlns:a16="http://schemas.microsoft.com/office/drawing/2014/main" id="{B83D4008-1767-0262-F8CC-5443D783FCA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34956" y="75500"/>
            <a:ext cx="3512275" cy="694988"/>
          </a:xfrm>
          <a:prstGeom prst="rect">
            <a:avLst/>
          </a:prstGeom>
        </p:spPr>
      </p:pic>
    </p:spTree>
    <p:extLst>
      <p:ext uri="{BB962C8B-B14F-4D97-AF65-F5344CB8AC3E}">
        <p14:creationId xmlns:p14="http://schemas.microsoft.com/office/powerpoint/2010/main" val="3474846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33633-29D6-D400-2B7C-6C85C4407BAB}"/>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1412B965-18DC-B0B1-ED26-3562A0CFC20D}"/>
              </a:ext>
            </a:extLst>
          </p:cNvPr>
          <p:cNvPicPr>
            <a:picLocks noChangeAspect="1"/>
          </p:cNvPicPr>
          <p:nvPr/>
        </p:nvPicPr>
        <p:blipFill>
          <a:blip r:embed="rId3"/>
          <a:stretch>
            <a:fillRect/>
          </a:stretch>
        </p:blipFill>
        <p:spPr>
          <a:xfrm>
            <a:off x="0" y="47337"/>
            <a:ext cx="6134956" cy="724001"/>
          </a:xfrm>
          <a:prstGeom prst="rect">
            <a:avLst/>
          </a:prstGeom>
        </p:spPr>
      </p:pic>
      <p:graphicFrame>
        <p:nvGraphicFramePr>
          <p:cNvPr id="14" name="Tabla 13">
            <a:extLst>
              <a:ext uri="{FF2B5EF4-FFF2-40B4-BE49-F238E27FC236}">
                <a16:creationId xmlns:a16="http://schemas.microsoft.com/office/drawing/2014/main" id="{78AEAE70-BA13-AAE8-4655-71253AEBE256}"/>
              </a:ext>
            </a:extLst>
          </p:cNvPr>
          <p:cNvGraphicFramePr>
            <a:graphicFrameLocks noGrp="1"/>
          </p:cNvGraphicFramePr>
          <p:nvPr>
            <p:extLst>
              <p:ext uri="{D42A27DB-BD31-4B8C-83A1-F6EECF244321}">
                <p14:modId xmlns:p14="http://schemas.microsoft.com/office/powerpoint/2010/main" val="3997566306"/>
              </p:ext>
            </p:extLst>
          </p:nvPr>
        </p:nvGraphicFramePr>
        <p:xfrm>
          <a:off x="9424522" y="6166971"/>
          <a:ext cx="2175471" cy="641886"/>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1886">
                <a:tc>
                  <a:txBody>
                    <a:bodyPr/>
                    <a:lstStyle/>
                    <a:p>
                      <a:pPr algn="ctr"/>
                      <a:r>
                        <a:rPr lang="es-ES" sz="1800" dirty="0">
                          <a:hlinkClick r:id="rId4" action="ppaction://hlinksldjump"/>
                        </a:rPr>
                        <a:t>RESULTS</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18" name="Tabla 17">
            <a:extLst>
              <a:ext uri="{FF2B5EF4-FFF2-40B4-BE49-F238E27FC236}">
                <a16:creationId xmlns:a16="http://schemas.microsoft.com/office/drawing/2014/main" id="{70C789C2-736B-6EB5-04B1-2EB6A530ECDF}"/>
              </a:ext>
            </a:extLst>
          </p:cNvPr>
          <p:cNvGraphicFramePr>
            <a:graphicFrameLocks noGrp="1"/>
          </p:cNvGraphicFramePr>
          <p:nvPr>
            <p:extLst>
              <p:ext uri="{D42A27DB-BD31-4B8C-83A1-F6EECF244321}">
                <p14:modId xmlns:p14="http://schemas.microsoft.com/office/powerpoint/2010/main" val="2886135333"/>
              </p:ext>
            </p:extLst>
          </p:nvPr>
        </p:nvGraphicFramePr>
        <p:xfrm>
          <a:off x="241158" y="881554"/>
          <a:ext cx="8280577" cy="365760"/>
        </p:xfrm>
        <a:graphic>
          <a:graphicData uri="http://schemas.openxmlformats.org/drawingml/2006/table">
            <a:tbl>
              <a:tblPr firstRow="1" bandRow="1">
                <a:tableStyleId>{5C22544A-7EE6-4342-B048-85BDC9FD1C3A}</a:tableStyleId>
              </a:tblPr>
              <a:tblGrid>
                <a:gridCol w="8280577">
                  <a:extLst>
                    <a:ext uri="{9D8B030D-6E8A-4147-A177-3AD203B41FA5}">
                      <a16:colId xmlns:a16="http://schemas.microsoft.com/office/drawing/2014/main" val="4016962247"/>
                    </a:ext>
                  </a:extLst>
                </a:gridCol>
              </a:tblGrid>
              <a:tr h="365760">
                <a:tc>
                  <a:txBody>
                    <a:bodyPr/>
                    <a:lstStyle/>
                    <a:p>
                      <a:pPr algn="l"/>
                      <a:r>
                        <a:rPr lang="en-US" sz="1800" dirty="0"/>
                        <a:t>DESCRIPTION OF THE PROJECT. OBJECTIVES AND PRIORITIES</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sp>
        <p:nvSpPr>
          <p:cNvPr id="22" name="CuadroTexto 21">
            <a:extLst>
              <a:ext uri="{FF2B5EF4-FFF2-40B4-BE49-F238E27FC236}">
                <a16:creationId xmlns:a16="http://schemas.microsoft.com/office/drawing/2014/main" id="{495F5AC4-412E-F5FA-079E-971A766661E3}"/>
              </a:ext>
            </a:extLst>
          </p:cNvPr>
          <p:cNvSpPr txBox="1"/>
          <p:nvPr/>
        </p:nvSpPr>
        <p:spPr>
          <a:xfrm>
            <a:off x="241158" y="1349828"/>
            <a:ext cx="11358836" cy="3600986"/>
          </a:xfrm>
          <a:prstGeom prst="rect">
            <a:avLst/>
          </a:prstGeom>
          <a:noFill/>
        </p:spPr>
        <p:txBody>
          <a:bodyPr wrap="square" rtlCol="0">
            <a:spAutoFit/>
          </a:bodyPr>
          <a:lstStyle/>
          <a:p>
            <a:pPr algn="just"/>
            <a:r>
              <a:rPr lang="en-US" sz="1600" dirty="0"/>
              <a:t>The growth of cities and the increase in </a:t>
            </a:r>
            <a:r>
              <a:rPr lang="es-ES" sz="1600" dirty="0" err="1"/>
              <a:t>transportation</a:t>
            </a:r>
            <a:r>
              <a:rPr lang="en-US" sz="1600" dirty="0"/>
              <a:t> needs have made the construction of tunnels and underground works increasingly necessary, even in difficult terrain or near other infrastructure. Currently, the injection of cement grouts is the most widely used solution for the stabilization and waterproofing of the </a:t>
            </a:r>
            <a:r>
              <a:rPr lang="es-ES" sz="1600" dirty="0" err="1"/>
              <a:t>ground</a:t>
            </a:r>
            <a:r>
              <a:rPr lang="en-US" sz="1600" dirty="0"/>
              <a:t>. However, a promising alternative is resin injection techniques, which are currently used in repair work or in corrective actions in emergency situations when </a:t>
            </a:r>
            <a:r>
              <a:rPr lang="es-ES" sz="1600" dirty="0" err="1"/>
              <a:t>cement</a:t>
            </a:r>
            <a:r>
              <a:rPr lang="es-ES" sz="1600" dirty="0"/>
              <a:t> </a:t>
            </a:r>
            <a:r>
              <a:rPr lang="es-ES" sz="1600" dirty="0" err="1"/>
              <a:t>application</a:t>
            </a:r>
            <a:r>
              <a:rPr lang="en-US" sz="1600" dirty="0"/>
              <a:t> does not offer satisfactory results</a:t>
            </a:r>
            <a:r>
              <a:rPr lang="es-ES" sz="1600" dirty="0"/>
              <a:t>. </a:t>
            </a:r>
            <a:r>
              <a:rPr lang="en-US" sz="1600" dirty="0"/>
              <a:t>These techniques make it possible to address the main problems that arise in underground works, mainly related to </a:t>
            </a:r>
            <a:r>
              <a:rPr lang="es-ES" sz="1600" dirty="0" err="1"/>
              <a:t>water</a:t>
            </a:r>
            <a:r>
              <a:rPr lang="es-ES" sz="1600" dirty="0"/>
              <a:t> </a:t>
            </a:r>
            <a:r>
              <a:rPr lang="es-ES" sz="1600" dirty="0" err="1"/>
              <a:t>inflows</a:t>
            </a:r>
            <a:r>
              <a:rPr lang="en-US" sz="1600" dirty="0"/>
              <a:t> and ground instabilities. However, to date, it is an activity, from a scientific point of view, practically unexplored and </a:t>
            </a:r>
            <a:r>
              <a:rPr lang="es-ES" sz="1600" dirty="0" err="1"/>
              <a:t>with</a:t>
            </a:r>
            <a:r>
              <a:rPr lang="es-ES" sz="1600" dirty="0"/>
              <a:t> </a:t>
            </a:r>
            <a:r>
              <a:rPr lang="es-ES" sz="1600" dirty="0" err="1"/>
              <a:t>very</a:t>
            </a:r>
            <a:r>
              <a:rPr lang="es-ES" sz="1600" dirty="0"/>
              <a:t> </a:t>
            </a:r>
            <a:r>
              <a:rPr lang="es-ES" sz="1600" dirty="0" err="1"/>
              <a:t>limited</a:t>
            </a:r>
            <a:r>
              <a:rPr lang="es-ES" sz="1600" dirty="0"/>
              <a:t> </a:t>
            </a:r>
            <a:r>
              <a:rPr lang="es-ES" sz="1600" dirty="0" err="1"/>
              <a:t>research</a:t>
            </a:r>
            <a:r>
              <a:rPr lang="es-ES" sz="1600" dirty="0"/>
              <a:t> </a:t>
            </a:r>
            <a:r>
              <a:rPr lang="es-ES" sz="1600" dirty="0" err="1"/>
              <a:t>support</a:t>
            </a:r>
            <a:r>
              <a:rPr lang="en-US" sz="1600" dirty="0"/>
              <a:t>, since they are of recent and novel application. The main objective of the INRESTE project is to </a:t>
            </a:r>
            <a:r>
              <a:rPr lang="en-US" sz="1600" dirty="0" err="1"/>
              <a:t>analyse</a:t>
            </a:r>
            <a:r>
              <a:rPr lang="en-US" sz="1600" dirty="0"/>
              <a:t> the improvement of the </a:t>
            </a:r>
            <a:r>
              <a:rPr lang="en-US" sz="1600" dirty="0" err="1"/>
              <a:t>geomechanical</a:t>
            </a:r>
            <a:r>
              <a:rPr lang="en-US" sz="1600" dirty="0"/>
              <a:t> properties of different soils by injecting resins, to develop a platform based on artificial intelligence to predict and simulate the </a:t>
            </a:r>
            <a:r>
              <a:rPr lang="en-US" sz="1600" dirty="0" err="1"/>
              <a:t>behaviour</a:t>
            </a:r>
            <a:r>
              <a:rPr lang="en-US" sz="1600" dirty="0"/>
              <a:t> of the soil after treatment. In this way, the technical knowledge bases are laid that will allow the standardization of resin injection activities, so that </a:t>
            </a:r>
            <a:r>
              <a:rPr lang="es-ES" sz="1600" dirty="0" err="1"/>
              <a:t>reference</a:t>
            </a:r>
            <a:r>
              <a:rPr lang="es-ES" sz="1600" dirty="0"/>
              <a:t> </a:t>
            </a:r>
            <a:r>
              <a:rPr lang="es-ES" sz="1600" dirty="0" err="1"/>
              <a:t>geomechanical</a:t>
            </a:r>
            <a:r>
              <a:rPr lang="es-ES" sz="1600" dirty="0"/>
              <a:t> </a:t>
            </a:r>
            <a:r>
              <a:rPr lang="es-ES" sz="1600" dirty="0" err="1"/>
              <a:t>parameters</a:t>
            </a:r>
            <a:r>
              <a:rPr lang="es-ES" sz="1600" dirty="0"/>
              <a:t> </a:t>
            </a:r>
            <a:r>
              <a:rPr lang="en-US" sz="1600" dirty="0"/>
              <a:t>can be defined for each type of treated soil with certain operational variables</a:t>
            </a:r>
            <a:r>
              <a:rPr lang="es-ES" sz="1600" dirty="0"/>
              <a:t>. </a:t>
            </a:r>
            <a:r>
              <a:rPr lang="en-US" sz="1600" dirty="0"/>
              <a:t>The results of the project will make it possible to determine, in advance, the </a:t>
            </a:r>
            <a:r>
              <a:rPr lang="es-ES" sz="1600" dirty="0"/>
              <a:t>stress–</a:t>
            </a:r>
            <a:r>
              <a:rPr lang="es-ES" sz="1600" dirty="0" err="1"/>
              <a:t>strain</a:t>
            </a:r>
            <a:r>
              <a:rPr lang="es-ES" sz="1600" dirty="0"/>
              <a:t> </a:t>
            </a:r>
            <a:r>
              <a:rPr lang="es-ES" sz="1600" dirty="0" err="1"/>
              <a:t>behaviour</a:t>
            </a:r>
            <a:r>
              <a:rPr lang="es-ES" sz="1600" dirty="0"/>
              <a:t> </a:t>
            </a:r>
            <a:r>
              <a:rPr lang="en-US" sz="1600" dirty="0"/>
              <a:t>of any type of soil subjected to a resin injection treatment, promoting the use of this technique and extending its use to many situations </a:t>
            </a:r>
            <a:r>
              <a:rPr lang="es-ES" sz="1600" dirty="0" err="1"/>
              <a:t>addressed</a:t>
            </a:r>
            <a:r>
              <a:rPr lang="es-ES" sz="1600" dirty="0"/>
              <a:t> </a:t>
            </a:r>
            <a:r>
              <a:rPr lang="es-ES" sz="1600" dirty="0" err="1"/>
              <a:t>during</a:t>
            </a:r>
            <a:r>
              <a:rPr lang="es-ES" sz="1600" dirty="0"/>
              <a:t> </a:t>
            </a:r>
            <a:r>
              <a:rPr lang="es-ES" sz="1600" dirty="0" err="1"/>
              <a:t>the</a:t>
            </a:r>
            <a:r>
              <a:rPr lang="es-ES" sz="1600" dirty="0"/>
              <a:t> </a:t>
            </a:r>
            <a:r>
              <a:rPr lang="es-ES" sz="1600" dirty="0" err="1"/>
              <a:t>design</a:t>
            </a:r>
            <a:r>
              <a:rPr lang="es-ES" sz="1600" dirty="0"/>
              <a:t> and </a:t>
            </a:r>
            <a:r>
              <a:rPr lang="es-ES" sz="1600" dirty="0" err="1"/>
              <a:t>construction</a:t>
            </a:r>
            <a:r>
              <a:rPr lang="es-ES" sz="1600" dirty="0"/>
              <a:t> </a:t>
            </a:r>
            <a:r>
              <a:rPr lang="es-ES" sz="1600" dirty="0" err="1"/>
              <a:t>phases</a:t>
            </a:r>
            <a:r>
              <a:rPr lang="en-US" sz="1600" dirty="0"/>
              <a:t>.</a:t>
            </a:r>
            <a:endParaRPr lang="es-ES" sz="1600" dirty="0"/>
          </a:p>
        </p:txBody>
      </p:sp>
      <p:graphicFrame>
        <p:nvGraphicFramePr>
          <p:cNvPr id="29" name="Tabla 28">
            <a:extLst>
              <a:ext uri="{FF2B5EF4-FFF2-40B4-BE49-F238E27FC236}">
                <a16:creationId xmlns:a16="http://schemas.microsoft.com/office/drawing/2014/main" id="{28993B04-79C4-BBD5-9731-0A4AE4371EBA}"/>
              </a:ext>
            </a:extLst>
          </p:cNvPr>
          <p:cNvGraphicFramePr>
            <a:graphicFrameLocks noGrp="1"/>
          </p:cNvGraphicFramePr>
          <p:nvPr>
            <p:extLst>
              <p:ext uri="{D42A27DB-BD31-4B8C-83A1-F6EECF244321}">
                <p14:modId xmlns:p14="http://schemas.microsoft.com/office/powerpoint/2010/main" val="1978289290"/>
              </p:ext>
            </p:extLst>
          </p:nvPr>
        </p:nvGraphicFramePr>
        <p:xfrm>
          <a:off x="7194204" y="6168777"/>
          <a:ext cx="2175471" cy="641886"/>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1886">
                <a:tc>
                  <a:txBody>
                    <a:bodyPr/>
                    <a:lstStyle/>
                    <a:p>
                      <a:pPr algn="ctr"/>
                      <a:r>
                        <a:rPr lang="es-ES" sz="1800" dirty="0">
                          <a:hlinkClick r:id="rId5" action="ppaction://hlinksldjump"/>
                        </a:rPr>
                        <a:t>DURATION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0" name="Tabla 29">
            <a:extLst>
              <a:ext uri="{FF2B5EF4-FFF2-40B4-BE49-F238E27FC236}">
                <a16:creationId xmlns:a16="http://schemas.microsoft.com/office/drawing/2014/main" id="{F8BCF43F-985E-0A13-DDC1-F5FE1F7719EA}"/>
              </a:ext>
            </a:extLst>
          </p:cNvPr>
          <p:cNvGraphicFramePr>
            <a:graphicFrameLocks noGrp="1"/>
          </p:cNvGraphicFramePr>
          <p:nvPr>
            <p:extLst>
              <p:ext uri="{D42A27DB-BD31-4B8C-83A1-F6EECF244321}">
                <p14:modId xmlns:p14="http://schemas.microsoft.com/office/powerpoint/2010/main" val="2213474920"/>
              </p:ext>
            </p:extLst>
          </p:nvPr>
        </p:nvGraphicFramePr>
        <p:xfrm>
          <a:off x="4963887" y="6168777"/>
          <a:ext cx="2175471" cy="641886"/>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1886">
                <a:tc>
                  <a:txBody>
                    <a:bodyPr/>
                    <a:lstStyle/>
                    <a:p>
                      <a:pPr algn="ctr"/>
                      <a:r>
                        <a:rPr lang="es-ES" sz="1800" dirty="0">
                          <a:hlinkClick r:id="rId6" action="ppaction://hlinksldjump"/>
                        </a:rPr>
                        <a:t>FUNDING RECEIVED</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1" name="Tabla 30">
            <a:extLst>
              <a:ext uri="{FF2B5EF4-FFF2-40B4-BE49-F238E27FC236}">
                <a16:creationId xmlns:a16="http://schemas.microsoft.com/office/drawing/2014/main" id="{AE515B01-6A6D-EB43-AFC1-A8EA10C6A57B}"/>
              </a:ext>
            </a:extLst>
          </p:cNvPr>
          <p:cNvGraphicFramePr>
            <a:graphicFrameLocks noGrp="1"/>
          </p:cNvGraphicFramePr>
          <p:nvPr>
            <p:extLst>
              <p:ext uri="{D42A27DB-BD31-4B8C-83A1-F6EECF244321}">
                <p14:modId xmlns:p14="http://schemas.microsoft.com/office/powerpoint/2010/main" val="1452180116"/>
              </p:ext>
            </p:extLst>
          </p:nvPr>
        </p:nvGraphicFramePr>
        <p:xfrm>
          <a:off x="2355714" y="6168777"/>
          <a:ext cx="2580750" cy="640080"/>
        </p:xfrm>
        <a:graphic>
          <a:graphicData uri="http://schemas.openxmlformats.org/drawingml/2006/table">
            <a:tbl>
              <a:tblPr firstRow="1" bandRow="1">
                <a:tableStyleId>{5C22544A-7EE6-4342-B048-85BDC9FD1C3A}</a:tableStyleId>
              </a:tblPr>
              <a:tblGrid>
                <a:gridCol w="2580750">
                  <a:extLst>
                    <a:ext uri="{9D8B030D-6E8A-4147-A177-3AD203B41FA5}">
                      <a16:colId xmlns:a16="http://schemas.microsoft.com/office/drawing/2014/main" val="4016962247"/>
                    </a:ext>
                  </a:extLst>
                </a:gridCol>
              </a:tblGrid>
              <a:tr h="365760">
                <a:tc>
                  <a:txBody>
                    <a:bodyPr/>
                    <a:lstStyle/>
                    <a:p>
                      <a:pPr algn="ctr"/>
                      <a:r>
                        <a:rPr lang="es-ES" sz="1800" dirty="0">
                          <a:hlinkClick r:id="rId7" action="ppaction://hlinksldjump"/>
                        </a:rPr>
                        <a:t>GEOGRAPHICAL SCOPE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2" name="Tabla 31">
            <a:extLst>
              <a:ext uri="{FF2B5EF4-FFF2-40B4-BE49-F238E27FC236}">
                <a16:creationId xmlns:a16="http://schemas.microsoft.com/office/drawing/2014/main" id="{C2C7EA3D-52B3-2D96-D2CB-9156DFFC14B4}"/>
              </a:ext>
            </a:extLst>
          </p:cNvPr>
          <p:cNvGraphicFramePr>
            <a:graphicFrameLocks noGrp="1"/>
          </p:cNvGraphicFramePr>
          <p:nvPr>
            <p:extLst>
              <p:ext uri="{D42A27DB-BD31-4B8C-83A1-F6EECF244321}">
                <p14:modId xmlns:p14="http://schemas.microsoft.com/office/powerpoint/2010/main" val="275921932"/>
              </p:ext>
            </p:extLst>
          </p:nvPr>
        </p:nvGraphicFramePr>
        <p:xfrm>
          <a:off x="131464" y="6168777"/>
          <a:ext cx="2175471" cy="663468"/>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63468">
                <a:tc>
                  <a:txBody>
                    <a:bodyPr/>
                    <a:lstStyle/>
                    <a:p>
                      <a:pPr algn="ctr"/>
                      <a:r>
                        <a:rPr lang="es-ES" sz="1800" dirty="0">
                          <a:hlinkClick r:id="rId8" action="ppaction://hlinksldjump"/>
                        </a:rPr>
                        <a:t>HOME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sp>
        <p:nvSpPr>
          <p:cNvPr id="33" name="CuadroTexto 32">
            <a:extLst>
              <a:ext uri="{FF2B5EF4-FFF2-40B4-BE49-F238E27FC236}">
                <a16:creationId xmlns:a16="http://schemas.microsoft.com/office/drawing/2014/main" id="{9F55AD5E-BBBD-DAB4-D10D-A3803598FB35}"/>
              </a:ext>
            </a:extLst>
          </p:cNvPr>
          <p:cNvSpPr txBox="1"/>
          <p:nvPr/>
        </p:nvSpPr>
        <p:spPr>
          <a:xfrm>
            <a:off x="9714020" y="209974"/>
            <a:ext cx="2555892" cy="461665"/>
          </a:xfrm>
          <a:prstGeom prst="rect">
            <a:avLst/>
          </a:prstGeom>
          <a:noFill/>
        </p:spPr>
        <p:txBody>
          <a:bodyPr wrap="none" rtlCol="0">
            <a:spAutoFit/>
          </a:bodyPr>
          <a:lstStyle/>
          <a:p>
            <a:r>
              <a:rPr lang="es-ES" sz="2400" b="1" dirty="0"/>
              <a:t>Europa Se Siente</a:t>
            </a:r>
          </a:p>
        </p:txBody>
      </p:sp>
      <p:pic>
        <p:nvPicPr>
          <p:cNvPr id="3" name="Imagen 2">
            <a:extLst>
              <a:ext uri="{FF2B5EF4-FFF2-40B4-BE49-F238E27FC236}">
                <a16:creationId xmlns:a16="http://schemas.microsoft.com/office/drawing/2014/main" id="{E4119CF4-C745-A204-9CCD-672BFBAD9C2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34956" y="75500"/>
            <a:ext cx="3512275" cy="694988"/>
          </a:xfrm>
          <a:prstGeom prst="rect">
            <a:avLst/>
          </a:prstGeom>
        </p:spPr>
      </p:pic>
    </p:spTree>
    <p:extLst>
      <p:ext uri="{BB962C8B-B14F-4D97-AF65-F5344CB8AC3E}">
        <p14:creationId xmlns:p14="http://schemas.microsoft.com/office/powerpoint/2010/main" val="3196988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F85A6-DE7C-D10D-BED4-8D062802656E}"/>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B5794E2A-8A65-AE66-194E-58FE2C6C5AD9}"/>
              </a:ext>
            </a:extLst>
          </p:cNvPr>
          <p:cNvPicPr>
            <a:picLocks noChangeAspect="1"/>
          </p:cNvPicPr>
          <p:nvPr/>
        </p:nvPicPr>
        <p:blipFill>
          <a:blip r:embed="rId3"/>
          <a:stretch>
            <a:fillRect/>
          </a:stretch>
        </p:blipFill>
        <p:spPr>
          <a:xfrm>
            <a:off x="0" y="47337"/>
            <a:ext cx="6134956" cy="724001"/>
          </a:xfrm>
          <a:prstGeom prst="rect">
            <a:avLst/>
          </a:prstGeom>
        </p:spPr>
      </p:pic>
      <p:graphicFrame>
        <p:nvGraphicFramePr>
          <p:cNvPr id="14" name="Tabla 13">
            <a:extLst>
              <a:ext uri="{FF2B5EF4-FFF2-40B4-BE49-F238E27FC236}">
                <a16:creationId xmlns:a16="http://schemas.microsoft.com/office/drawing/2014/main" id="{B6C67549-28FD-666D-BBF2-8BD001428778}"/>
              </a:ext>
            </a:extLst>
          </p:cNvPr>
          <p:cNvGraphicFramePr>
            <a:graphicFrameLocks noGrp="1"/>
          </p:cNvGraphicFramePr>
          <p:nvPr>
            <p:extLst>
              <p:ext uri="{D42A27DB-BD31-4B8C-83A1-F6EECF244321}">
                <p14:modId xmlns:p14="http://schemas.microsoft.com/office/powerpoint/2010/main" val="870213311"/>
              </p:ext>
            </p:extLst>
          </p:nvPr>
        </p:nvGraphicFramePr>
        <p:xfrm>
          <a:off x="9424522" y="6162526"/>
          <a:ext cx="2175471" cy="646331"/>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6331">
                <a:tc>
                  <a:txBody>
                    <a:bodyPr/>
                    <a:lstStyle/>
                    <a:p>
                      <a:pPr algn="ctr"/>
                      <a:r>
                        <a:rPr lang="es-ES" sz="1800" dirty="0">
                          <a:hlinkClick r:id="rId4" action="ppaction://hlinksldjump"/>
                        </a:rPr>
                        <a:t>RESULTS</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18" name="Tabla 17">
            <a:extLst>
              <a:ext uri="{FF2B5EF4-FFF2-40B4-BE49-F238E27FC236}">
                <a16:creationId xmlns:a16="http://schemas.microsoft.com/office/drawing/2014/main" id="{F10C5550-5F7D-1EBA-8003-41B50FD6A4A9}"/>
              </a:ext>
            </a:extLst>
          </p:cNvPr>
          <p:cNvGraphicFramePr>
            <a:graphicFrameLocks noGrp="1"/>
          </p:cNvGraphicFramePr>
          <p:nvPr>
            <p:extLst>
              <p:ext uri="{D42A27DB-BD31-4B8C-83A1-F6EECF244321}">
                <p14:modId xmlns:p14="http://schemas.microsoft.com/office/powerpoint/2010/main" val="3325338414"/>
              </p:ext>
            </p:extLst>
          </p:nvPr>
        </p:nvGraphicFramePr>
        <p:xfrm>
          <a:off x="241158" y="1338755"/>
          <a:ext cx="8280577" cy="365760"/>
        </p:xfrm>
        <a:graphic>
          <a:graphicData uri="http://schemas.openxmlformats.org/drawingml/2006/table">
            <a:tbl>
              <a:tblPr firstRow="1" bandRow="1">
                <a:tableStyleId>{5C22544A-7EE6-4342-B048-85BDC9FD1C3A}</a:tableStyleId>
              </a:tblPr>
              <a:tblGrid>
                <a:gridCol w="8280577">
                  <a:extLst>
                    <a:ext uri="{9D8B030D-6E8A-4147-A177-3AD203B41FA5}">
                      <a16:colId xmlns:a16="http://schemas.microsoft.com/office/drawing/2014/main" val="4016962247"/>
                    </a:ext>
                  </a:extLst>
                </a:gridCol>
              </a:tblGrid>
              <a:tr h="365760">
                <a:tc>
                  <a:txBody>
                    <a:bodyPr/>
                    <a:lstStyle/>
                    <a:p>
                      <a:pPr algn="l"/>
                      <a:r>
                        <a:rPr lang="es-ES" sz="1800" dirty="0"/>
                        <a:t>GEOGRAPHICAL SCOPE</a:t>
                      </a:r>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sp>
        <p:nvSpPr>
          <p:cNvPr id="22" name="CuadroTexto 21">
            <a:extLst>
              <a:ext uri="{FF2B5EF4-FFF2-40B4-BE49-F238E27FC236}">
                <a16:creationId xmlns:a16="http://schemas.microsoft.com/office/drawing/2014/main" id="{8374CFB2-FBC6-7018-1A67-6C044E6E395E}"/>
              </a:ext>
            </a:extLst>
          </p:cNvPr>
          <p:cNvSpPr txBox="1"/>
          <p:nvPr/>
        </p:nvSpPr>
        <p:spPr>
          <a:xfrm>
            <a:off x="241158" y="1807029"/>
            <a:ext cx="11358835" cy="2308324"/>
          </a:xfrm>
          <a:prstGeom prst="rect">
            <a:avLst/>
          </a:prstGeom>
          <a:noFill/>
        </p:spPr>
        <p:txBody>
          <a:bodyPr wrap="square" rtlCol="0">
            <a:spAutoFit/>
          </a:bodyPr>
          <a:lstStyle/>
          <a:p>
            <a:pPr algn="just"/>
            <a:r>
              <a:rPr lang="es-ES" dirty="0"/>
              <a:t>With </a:t>
            </a:r>
            <a:r>
              <a:rPr lang="es-ES" dirty="0" err="1"/>
              <a:t>regard</a:t>
            </a:r>
            <a:r>
              <a:rPr lang="es-ES" dirty="0"/>
              <a:t> </a:t>
            </a:r>
            <a:r>
              <a:rPr lang="es-ES" dirty="0" err="1"/>
              <a:t>to</a:t>
            </a:r>
            <a:r>
              <a:rPr lang="es-ES" dirty="0"/>
              <a:t> </a:t>
            </a:r>
            <a:r>
              <a:rPr lang="es-ES" b="1" dirty="0" err="1"/>
              <a:t>the</a:t>
            </a:r>
            <a:r>
              <a:rPr lang="es-ES" b="1" dirty="0"/>
              <a:t> </a:t>
            </a:r>
            <a:r>
              <a:rPr lang="es-ES" b="1" dirty="0" err="1"/>
              <a:t>geographical</a:t>
            </a:r>
            <a:r>
              <a:rPr lang="es-ES" b="1" dirty="0"/>
              <a:t> </a:t>
            </a:r>
            <a:r>
              <a:rPr lang="es-ES" b="1" dirty="0" err="1"/>
              <a:t>scope</a:t>
            </a:r>
            <a:r>
              <a:rPr lang="es-ES" b="1" dirty="0"/>
              <a:t> </a:t>
            </a:r>
            <a:r>
              <a:rPr lang="es-ES" dirty="0" err="1"/>
              <a:t>of</a:t>
            </a:r>
            <a:r>
              <a:rPr lang="es-ES" dirty="0"/>
              <a:t> </a:t>
            </a:r>
            <a:r>
              <a:rPr lang="es-ES" dirty="0" err="1"/>
              <a:t>the</a:t>
            </a:r>
            <a:r>
              <a:rPr lang="es-ES" dirty="0"/>
              <a:t> </a:t>
            </a:r>
            <a:r>
              <a:rPr lang="es-ES" dirty="0" err="1"/>
              <a:t>project</a:t>
            </a:r>
            <a:r>
              <a:rPr lang="es-ES" dirty="0"/>
              <a:t>, </a:t>
            </a:r>
            <a:r>
              <a:rPr lang="es-ES" dirty="0" err="1"/>
              <a:t>it</a:t>
            </a:r>
            <a:r>
              <a:rPr lang="es-ES" dirty="0"/>
              <a:t> </a:t>
            </a:r>
            <a:r>
              <a:rPr lang="es-ES" dirty="0" err="1"/>
              <a:t>was</a:t>
            </a:r>
            <a:r>
              <a:rPr lang="es-ES" dirty="0"/>
              <a:t> </a:t>
            </a:r>
            <a:r>
              <a:rPr lang="es-ES" dirty="0" err="1"/>
              <a:t>carried</a:t>
            </a:r>
            <a:r>
              <a:rPr lang="es-ES" dirty="0"/>
              <a:t> </a:t>
            </a:r>
            <a:r>
              <a:rPr lang="es-ES" dirty="0" err="1"/>
              <a:t>out</a:t>
            </a:r>
            <a:r>
              <a:rPr lang="es-ES" dirty="0"/>
              <a:t> at </a:t>
            </a:r>
            <a:r>
              <a:rPr lang="es-ES" dirty="0" err="1"/>
              <a:t>the</a:t>
            </a:r>
            <a:r>
              <a:rPr lang="es-ES" dirty="0"/>
              <a:t> </a:t>
            </a:r>
            <a:r>
              <a:rPr lang="es-ES" dirty="0" err="1"/>
              <a:t>soil</a:t>
            </a:r>
            <a:r>
              <a:rPr lang="es-ES" dirty="0"/>
              <a:t> </a:t>
            </a:r>
            <a:r>
              <a:rPr lang="es-ES" dirty="0" err="1"/>
              <a:t>sampling</a:t>
            </a:r>
            <a:r>
              <a:rPr lang="es-ES" dirty="0"/>
              <a:t> sites </a:t>
            </a:r>
            <a:r>
              <a:rPr lang="es-ES" dirty="0" err="1"/>
              <a:t>of</a:t>
            </a:r>
            <a:r>
              <a:rPr lang="es-ES" dirty="0"/>
              <a:t> </a:t>
            </a:r>
            <a:r>
              <a:rPr lang="es-ES" dirty="0" err="1"/>
              <a:t>the</a:t>
            </a:r>
            <a:r>
              <a:rPr lang="es-ES" dirty="0"/>
              <a:t> </a:t>
            </a:r>
            <a:r>
              <a:rPr lang="es-ES" dirty="0" err="1"/>
              <a:t>different</a:t>
            </a:r>
            <a:r>
              <a:rPr lang="es-ES" dirty="0"/>
              <a:t> </a:t>
            </a:r>
            <a:r>
              <a:rPr lang="es-ES" dirty="0" err="1"/>
              <a:t>soil</a:t>
            </a:r>
            <a:r>
              <a:rPr lang="es-ES" dirty="0"/>
              <a:t> </a:t>
            </a:r>
            <a:r>
              <a:rPr lang="es-ES" dirty="0" err="1"/>
              <a:t>types</a:t>
            </a:r>
            <a:r>
              <a:rPr lang="es-ES" dirty="0"/>
              <a:t>, as </a:t>
            </a:r>
            <a:r>
              <a:rPr lang="es-ES" dirty="0" err="1"/>
              <a:t>well</a:t>
            </a:r>
            <a:r>
              <a:rPr lang="es-ES" dirty="0"/>
              <a:t> as at </a:t>
            </a:r>
            <a:r>
              <a:rPr lang="es-ES" dirty="0" err="1"/>
              <a:t>the</a:t>
            </a:r>
            <a:r>
              <a:rPr lang="es-ES" dirty="0"/>
              <a:t> </a:t>
            </a:r>
            <a:r>
              <a:rPr lang="es-ES" dirty="0" err="1"/>
              <a:t>facilities</a:t>
            </a:r>
            <a:r>
              <a:rPr lang="es-ES" dirty="0"/>
              <a:t> </a:t>
            </a:r>
            <a:r>
              <a:rPr lang="es-ES" dirty="0" err="1"/>
              <a:t>of</a:t>
            </a:r>
            <a:r>
              <a:rPr lang="es-ES" dirty="0"/>
              <a:t> </a:t>
            </a:r>
            <a:r>
              <a:rPr lang="es-ES" dirty="0" err="1"/>
              <a:t>the</a:t>
            </a:r>
            <a:r>
              <a:rPr lang="es-ES" dirty="0"/>
              <a:t> </a:t>
            </a:r>
            <a:r>
              <a:rPr lang="es-ES" dirty="0" err="1"/>
              <a:t>applicant</a:t>
            </a:r>
            <a:r>
              <a:rPr lang="es-ES" dirty="0"/>
              <a:t> </a:t>
            </a:r>
            <a:r>
              <a:rPr lang="es-ES" dirty="0" err="1"/>
              <a:t>company</a:t>
            </a:r>
            <a:r>
              <a:rPr lang="es-ES" dirty="0"/>
              <a:t>, at </a:t>
            </a:r>
            <a:r>
              <a:rPr lang="es-ES" dirty="0" err="1"/>
              <a:t>the</a:t>
            </a:r>
            <a:r>
              <a:rPr lang="es-ES" dirty="0"/>
              <a:t> </a:t>
            </a:r>
            <a:r>
              <a:rPr lang="es-ES" dirty="0" err="1"/>
              <a:t>subcontracted</a:t>
            </a:r>
            <a:r>
              <a:rPr lang="es-ES" dirty="0"/>
              <a:t> centre, and at </a:t>
            </a:r>
            <a:r>
              <a:rPr lang="es-ES" dirty="0" err="1"/>
              <a:t>the</a:t>
            </a:r>
            <a:r>
              <a:rPr lang="es-ES" dirty="0"/>
              <a:t> </a:t>
            </a:r>
            <a:r>
              <a:rPr lang="es-ES" dirty="0" err="1"/>
              <a:t>accredited</a:t>
            </a:r>
            <a:r>
              <a:rPr lang="es-ES" dirty="0"/>
              <a:t> </a:t>
            </a:r>
            <a:r>
              <a:rPr lang="es-ES" dirty="0" err="1"/>
              <a:t>laboratory</a:t>
            </a:r>
            <a:r>
              <a:rPr lang="es-ES" dirty="0"/>
              <a:t> </a:t>
            </a:r>
            <a:r>
              <a:rPr lang="es-ES" dirty="0" err="1"/>
              <a:t>for</a:t>
            </a:r>
            <a:r>
              <a:rPr lang="es-ES" dirty="0"/>
              <a:t> </a:t>
            </a:r>
            <a:r>
              <a:rPr lang="es-ES" dirty="0" err="1"/>
              <a:t>particle</a:t>
            </a:r>
            <a:r>
              <a:rPr lang="es-ES" dirty="0"/>
              <a:t> </a:t>
            </a:r>
            <a:r>
              <a:rPr lang="es-ES" dirty="0" err="1"/>
              <a:t>size</a:t>
            </a:r>
            <a:r>
              <a:rPr lang="es-ES" dirty="0"/>
              <a:t> </a:t>
            </a:r>
            <a:r>
              <a:rPr lang="es-ES" dirty="0" err="1"/>
              <a:t>analysis</a:t>
            </a:r>
            <a:r>
              <a:rPr lang="es-ES" dirty="0"/>
              <a:t> </a:t>
            </a:r>
            <a:r>
              <a:rPr lang="es-ES" dirty="0" err="1"/>
              <a:t>tests</a:t>
            </a:r>
            <a:r>
              <a:rPr lang="es-ES" dirty="0"/>
              <a:t>: </a:t>
            </a:r>
          </a:p>
          <a:p>
            <a:pPr marL="285750" indent="-285750" algn="just">
              <a:buFont typeface="Arial" panose="020B0604020202020204" pitchFamily="34" charset="0"/>
              <a:buChar char="•"/>
            </a:pPr>
            <a:r>
              <a:rPr lang="es-ES" b="1" dirty="0" err="1"/>
              <a:t>Locations</a:t>
            </a:r>
            <a:r>
              <a:rPr lang="es-ES" b="1" dirty="0"/>
              <a:t>:</a:t>
            </a:r>
            <a:r>
              <a:rPr lang="es-ES" dirty="0"/>
              <a:t> Principiado de Asturias</a:t>
            </a:r>
          </a:p>
          <a:p>
            <a:pPr marL="285750" indent="-285750" algn="just">
              <a:buFont typeface="Arial" panose="020B0604020202020204" pitchFamily="34" charset="0"/>
              <a:buChar char="•"/>
            </a:pPr>
            <a:r>
              <a:rPr lang="es-ES" b="1" dirty="0"/>
              <a:t>ATEGLOB:</a:t>
            </a:r>
            <a:r>
              <a:rPr lang="es-ES" dirty="0"/>
              <a:t> Principiado de Asturias</a:t>
            </a:r>
          </a:p>
          <a:p>
            <a:pPr marL="285750" indent="-285750" algn="just">
              <a:buFont typeface="Arial" panose="020B0604020202020204" pitchFamily="34" charset="0"/>
              <a:buChar char="•"/>
            </a:pPr>
            <a:r>
              <a:rPr lang="es-ES" b="1" dirty="0"/>
              <a:t>CEMOSA:</a:t>
            </a:r>
            <a:r>
              <a:rPr lang="es-ES" dirty="0"/>
              <a:t> Principiado de Asturias</a:t>
            </a:r>
          </a:p>
          <a:p>
            <a:pPr marL="285750" indent="-285750" algn="just">
              <a:buFont typeface="Arial" panose="020B0604020202020204" pitchFamily="34" charset="0"/>
              <a:buChar char="•"/>
            </a:pPr>
            <a:r>
              <a:rPr lang="es-ES" b="1" dirty="0"/>
              <a:t>Universidad de Vigo: </a:t>
            </a:r>
            <a:r>
              <a:rPr lang="es-ES" dirty="0"/>
              <a:t>Galicia</a:t>
            </a:r>
          </a:p>
          <a:p>
            <a:pPr marL="285750" indent="-285750" algn="just">
              <a:buFont typeface="Arial" panose="020B0604020202020204" pitchFamily="34" charset="0"/>
              <a:buChar char="•"/>
            </a:pPr>
            <a:endParaRPr lang="es-ES" dirty="0"/>
          </a:p>
        </p:txBody>
      </p:sp>
      <p:graphicFrame>
        <p:nvGraphicFramePr>
          <p:cNvPr id="29" name="Tabla 28">
            <a:extLst>
              <a:ext uri="{FF2B5EF4-FFF2-40B4-BE49-F238E27FC236}">
                <a16:creationId xmlns:a16="http://schemas.microsoft.com/office/drawing/2014/main" id="{943266DB-BF4D-F321-F666-110DA899CC8F}"/>
              </a:ext>
            </a:extLst>
          </p:cNvPr>
          <p:cNvGraphicFramePr>
            <a:graphicFrameLocks noGrp="1"/>
          </p:cNvGraphicFramePr>
          <p:nvPr>
            <p:extLst>
              <p:ext uri="{D42A27DB-BD31-4B8C-83A1-F6EECF244321}">
                <p14:modId xmlns:p14="http://schemas.microsoft.com/office/powerpoint/2010/main" val="3837190792"/>
              </p:ext>
            </p:extLst>
          </p:nvPr>
        </p:nvGraphicFramePr>
        <p:xfrm>
          <a:off x="7194204" y="6164332"/>
          <a:ext cx="2175471" cy="646331"/>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6331">
                <a:tc>
                  <a:txBody>
                    <a:bodyPr/>
                    <a:lstStyle/>
                    <a:p>
                      <a:pPr algn="ctr"/>
                      <a:r>
                        <a:rPr lang="es-ES" sz="1800" dirty="0">
                          <a:hlinkClick r:id="rId5" action="ppaction://hlinksldjump"/>
                        </a:rPr>
                        <a:t>DURATION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0" name="Tabla 29">
            <a:extLst>
              <a:ext uri="{FF2B5EF4-FFF2-40B4-BE49-F238E27FC236}">
                <a16:creationId xmlns:a16="http://schemas.microsoft.com/office/drawing/2014/main" id="{146685B7-CCBB-1E64-0DCE-7237ECA2EB2A}"/>
              </a:ext>
            </a:extLst>
          </p:cNvPr>
          <p:cNvGraphicFramePr>
            <a:graphicFrameLocks noGrp="1"/>
          </p:cNvGraphicFramePr>
          <p:nvPr>
            <p:extLst>
              <p:ext uri="{D42A27DB-BD31-4B8C-83A1-F6EECF244321}">
                <p14:modId xmlns:p14="http://schemas.microsoft.com/office/powerpoint/2010/main" val="3579842831"/>
              </p:ext>
            </p:extLst>
          </p:nvPr>
        </p:nvGraphicFramePr>
        <p:xfrm>
          <a:off x="4986076" y="6168777"/>
          <a:ext cx="2175471" cy="640080"/>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365760">
                <a:tc>
                  <a:txBody>
                    <a:bodyPr/>
                    <a:lstStyle/>
                    <a:p>
                      <a:pPr algn="ctr"/>
                      <a:r>
                        <a:rPr lang="es-ES" sz="1800" dirty="0">
                          <a:hlinkClick r:id="rId6" action="ppaction://hlinksldjump"/>
                        </a:rPr>
                        <a:t>FUNDING RECEIVED</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1" name="Tabla 30">
            <a:extLst>
              <a:ext uri="{FF2B5EF4-FFF2-40B4-BE49-F238E27FC236}">
                <a16:creationId xmlns:a16="http://schemas.microsoft.com/office/drawing/2014/main" id="{56894865-35FD-BC2F-4D5E-B3E9DF3ECAA9}"/>
              </a:ext>
            </a:extLst>
          </p:cNvPr>
          <p:cNvGraphicFramePr>
            <a:graphicFrameLocks noGrp="1"/>
          </p:cNvGraphicFramePr>
          <p:nvPr>
            <p:extLst>
              <p:ext uri="{D42A27DB-BD31-4B8C-83A1-F6EECF244321}">
                <p14:modId xmlns:p14="http://schemas.microsoft.com/office/powerpoint/2010/main" val="2571138755"/>
              </p:ext>
            </p:extLst>
          </p:nvPr>
        </p:nvGraphicFramePr>
        <p:xfrm>
          <a:off x="2350479" y="6162526"/>
          <a:ext cx="2580750" cy="659023"/>
        </p:xfrm>
        <a:graphic>
          <a:graphicData uri="http://schemas.openxmlformats.org/drawingml/2006/table">
            <a:tbl>
              <a:tblPr firstRow="1" bandRow="1">
                <a:tableStyleId>{5C22544A-7EE6-4342-B048-85BDC9FD1C3A}</a:tableStyleId>
              </a:tblPr>
              <a:tblGrid>
                <a:gridCol w="2580750">
                  <a:extLst>
                    <a:ext uri="{9D8B030D-6E8A-4147-A177-3AD203B41FA5}">
                      <a16:colId xmlns:a16="http://schemas.microsoft.com/office/drawing/2014/main" val="4016962247"/>
                    </a:ext>
                  </a:extLst>
                </a:gridCol>
              </a:tblGrid>
              <a:tr h="659023">
                <a:tc>
                  <a:txBody>
                    <a:bodyPr/>
                    <a:lstStyle/>
                    <a:p>
                      <a:pPr algn="ctr"/>
                      <a:r>
                        <a:rPr lang="es-ES" sz="1800" dirty="0">
                          <a:hlinkClick r:id="rId7" action="ppaction://hlinksldjump"/>
                        </a:rPr>
                        <a:t>DESCRIPTION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2" name="Tabla 31">
            <a:extLst>
              <a:ext uri="{FF2B5EF4-FFF2-40B4-BE49-F238E27FC236}">
                <a16:creationId xmlns:a16="http://schemas.microsoft.com/office/drawing/2014/main" id="{D7376EAA-672D-537E-D5E3-47ABC8BD4FAD}"/>
              </a:ext>
            </a:extLst>
          </p:cNvPr>
          <p:cNvGraphicFramePr>
            <a:graphicFrameLocks noGrp="1"/>
          </p:cNvGraphicFramePr>
          <p:nvPr>
            <p:extLst>
              <p:ext uri="{D42A27DB-BD31-4B8C-83A1-F6EECF244321}">
                <p14:modId xmlns:p14="http://schemas.microsoft.com/office/powerpoint/2010/main" val="1435180338"/>
              </p:ext>
            </p:extLst>
          </p:nvPr>
        </p:nvGraphicFramePr>
        <p:xfrm>
          <a:off x="131464" y="6162526"/>
          <a:ext cx="2175471" cy="669719"/>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69719">
                <a:tc>
                  <a:txBody>
                    <a:bodyPr/>
                    <a:lstStyle/>
                    <a:p>
                      <a:pPr algn="ctr"/>
                      <a:r>
                        <a:rPr lang="es-ES" sz="1800" dirty="0">
                          <a:hlinkClick r:id="rId8" action="ppaction://hlinksldjump"/>
                        </a:rPr>
                        <a:t>HOME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sp>
        <p:nvSpPr>
          <p:cNvPr id="33" name="CuadroTexto 32">
            <a:extLst>
              <a:ext uri="{FF2B5EF4-FFF2-40B4-BE49-F238E27FC236}">
                <a16:creationId xmlns:a16="http://schemas.microsoft.com/office/drawing/2014/main" id="{9676F118-CD9B-E947-2C18-984F07DACAB3}"/>
              </a:ext>
            </a:extLst>
          </p:cNvPr>
          <p:cNvSpPr txBox="1"/>
          <p:nvPr/>
        </p:nvSpPr>
        <p:spPr>
          <a:xfrm>
            <a:off x="9714020" y="209974"/>
            <a:ext cx="2555892" cy="461665"/>
          </a:xfrm>
          <a:prstGeom prst="rect">
            <a:avLst/>
          </a:prstGeom>
          <a:noFill/>
        </p:spPr>
        <p:txBody>
          <a:bodyPr wrap="none" rtlCol="0">
            <a:spAutoFit/>
          </a:bodyPr>
          <a:lstStyle/>
          <a:p>
            <a:r>
              <a:rPr lang="es-ES" sz="2400" b="1" dirty="0"/>
              <a:t>Europa Se Siente</a:t>
            </a:r>
          </a:p>
        </p:txBody>
      </p:sp>
      <p:graphicFrame>
        <p:nvGraphicFramePr>
          <p:cNvPr id="3" name="Tabla 2">
            <a:extLst>
              <a:ext uri="{FF2B5EF4-FFF2-40B4-BE49-F238E27FC236}">
                <a16:creationId xmlns:a16="http://schemas.microsoft.com/office/drawing/2014/main" id="{6E43ABDF-A5D4-9E51-A0BA-47940CEBF490}"/>
              </a:ext>
            </a:extLst>
          </p:cNvPr>
          <p:cNvGraphicFramePr>
            <a:graphicFrameLocks noGrp="1"/>
          </p:cNvGraphicFramePr>
          <p:nvPr>
            <p:extLst>
              <p:ext uri="{D42A27DB-BD31-4B8C-83A1-F6EECF244321}">
                <p14:modId xmlns:p14="http://schemas.microsoft.com/office/powerpoint/2010/main" val="2941308280"/>
              </p:ext>
            </p:extLst>
          </p:nvPr>
        </p:nvGraphicFramePr>
        <p:xfrm>
          <a:off x="241157" y="4386748"/>
          <a:ext cx="8280577" cy="365760"/>
        </p:xfrm>
        <a:graphic>
          <a:graphicData uri="http://schemas.openxmlformats.org/drawingml/2006/table">
            <a:tbl>
              <a:tblPr firstRow="1" bandRow="1">
                <a:tableStyleId>{5C22544A-7EE6-4342-B048-85BDC9FD1C3A}</a:tableStyleId>
              </a:tblPr>
              <a:tblGrid>
                <a:gridCol w="8280577">
                  <a:extLst>
                    <a:ext uri="{9D8B030D-6E8A-4147-A177-3AD203B41FA5}">
                      <a16:colId xmlns:a16="http://schemas.microsoft.com/office/drawing/2014/main" val="4016962247"/>
                    </a:ext>
                  </a:extLst>
                </a:gridCol>
              </a:tblGrid>
              <a:tr h="365760">
                <a:tc>
                  <a:txBody>
                    <a:bodyPr/>
                    <a:lstStyle/>
                    <a:p>
                      <a:pPr algn="l"/>
                      <a:r>
                        <a:rPr lang="es-ES" sz="1800" dirty="0"/>
                        <a:t>THEMATIC SCOPE</a:t>
                      </a:r>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sp>
        <p:nvSpPr>
          <p:cNvPr id="4" name="CuadroTexto 3">
            <a:extLst>
              <a:ext uri="{FF2B5EF4-FFF2-40B4-BE49-F238E27FC236}">
                <a16:creationId xmlns:a16="http://schemas.microsoft.com/office/drawing/2014/main" id="{8CEFF54A-0027-1140-5099-CCD288AEEBAD}"/>
              </a:ext>
            </a:extLst>
          </p:cNvPr>
          <p:cNvSpPr txBox="1"/>
          <p:nvPr/>
        </p:nvSpPr>
        <p:spPr>
          <a:xfrm>
            <a:off x="241156" y="4858260"/>
            <a:ext cx="11358837" cy="646331"/>
          </a:xfrm>
          <a:prstGeom prst="rect">
            <a:avLst/>
          </a:prstGeom>
          <a:noFill/>
        </p:spPr>
        <p:txBody>
          <a:bodyPr wrap="square" rtlCol="0">
            <a:spAutoFit/>
          </a:bodyPr>
          <a:lstStyle/>
          <a:p>
            <a:pPr algn="just"/>
            <a:r>
              <a:rPr lang="es-ES" dirty="0"/>
              <a:t>With </a:t>
            </a:r>
            <a:r>
              <a:rPr lang="es-ES" dirty="0" err="1"/>
              <a:t>regard</a:t>
            </a:r>
            <a:r>
              <a:rPr lang="es-ES" dirty="0"/>
              <a:t> </a:t>
            </a:r>
            <a:r>
              <a:rPr lang="es-ES" dirty="0" err="1"/>
              <a:t>to</a:t>
            </a:r>
            <a:r>
              <a:rPr lang="es-ES" dirty="0"/>
              <a:t> </a:t>
            </a:r>
            <a:r>
              <a:rPr lang="es-ES" b="1" dirty="0" err="1"/>
              <a:t>the</a:t>
            </a:r>
            <a:r>
              <a:rPr lang="es-ES" b="1" dirty="0"/>
              <a:t> </a:t>
            </a:r>
            <a:r>
              <a:rPr lang="es-ES" b="1" dirty="0" err="1"/>
              <a:t>thematic</a:t>
            </a:r>
            <a:r>
              <a:rPr lang="es-ES" b="1" dirty="0"/>
              <a:t> </a:t>
            </a:r>
            <a:r>
              <a:rPr lang="es-ES" b="1" dirty="0" err="1"/>
              <a:t>scope</a:t>
            </a:r>
            <a:r>
              <a:rPr lang="es-ES" b="1" dirty="0"/>
              <a:t> </a:t>
            </a:r>
            <a:r>
              <a:rPr lang="es-ES" dirty="0" err="1"/>
              <a:t>of</a:t>
            </a:r>
            <a:r>
              <a:rPr lang="es-ES" dirty="0"/>
              <a:t> </a:t>
            </a:r>
            <a:r>
              <a:rPr lang="es-ES" dirty="0" err="1"/>
              <a:t>the</a:t>
            </a:r>
            <a:r>
              <a:rPr lang="es-ES" dirty="0"/>
              <a:t> </a:t>
            </a:r>
            <a:r>
              <a:rPr lang="es-ES" dirty="0" err="1"/>
              <a:t>project</a:t>
            </a:r>
            <a:r>
              <a:rPr lang="es-ES" dirty="0"/>
              <a:t>, </a:t>
            </a:r>
            <a:r>
              <a:rPr lang="es-ES" dirty="0" err="1"/>
              <a:t>it</a:t>
            </a:r>
            <a:r>
              <a:rPr lang="es-ES" dirty="0"/>
              <a:t> </a:t>
            </a:r>
            <a:r>
              <a:rPr lang="es-ES" dirty="0" err="1"/>
              <a:t>falls</a:t>
            </a:r>
            <a:r>
              <a:rPr lang="es-ES" dirty="0"/>
              <a:t> </a:t>
            </a:r>
            <a:r>
              <a:rPr lang="es-ES" dirty="0" err="1"/>
              <a:t>within</a:t>
            </a:r>
            <a:r>
              <a:rPr lang="es-ES" dirty="0"/>
              <a:t> </a:t>
            </a:r>
            <a:r>
              <a:rPr lang="es-ES" dirty="0" err="1"/>
              <a:t>the</a:t>
            </a:r>
            <a:r>
              <a:rPr lang="es-ES" dirty="0"/>
              <a:t> </a:t>
            </a:r>
            <a:r>
              <a:rPr lang="es-ES" dirty="0" err="1"/>
              <a:t>development</a:t>
            </a:r>
            <a:r>
              <a:rPr lang="es-ES" dirty="0"/>
              <a:t> </a:t>
            </a:r>
            <a:r>
              <a:rPr lang="es-ES" dirty="0" err="1"/>
              <a:t>of</a:t>
            </a:r>
            <a:r>
              <a:rPr lang="es-ES" dirty="0"/>
              <a:t> artificial </a:t>
            </a:r>
            <a:r>
              <a:rPr lang="es-ES" dirty="0" err="1"/>
              <a:t>intelligence-based</a:t>
            </a:r>
            <a:r>
              <a:rPr lang="es-ES" dirty="0"/>
              <a:t> </a:t>
            </a:r>
            <a:r>
              <a:rPr lang="es-ES" dirty="0" err="1"/>
              <a:t>solutions</a:t>
            </a:r>
            <a:r>
              <a:rPr lang="es-ES" dirty="0"/>
              <a:t> </a:t>
            </a:r>
            <a:r>
              <a:rPr lang="es-ES" dirty="0" err="1"/>
              <a:t>applied</a:t>
            </a:r>
            <a:r>
              <a:rPr lang="es-ES" dirty="0"/>
              <a:t> </a:t>
            </a:r>
            <a:r>
              <a:rPr lang="es-ES" dirty="0" err="1"/>
              <a:t>to</a:t>
            </a:r>
            <a:r>
              <a:rPr lang="es-ES" dirty="0"/>
              <a:t> </a:t>
            </a:r>
            <a:r>
              <a:rPr lang="es-ES" dirty="0" err="1"/>
              <a:t>geomechanics</a:t>
            </a:r>
            <a:r>
              <a:rPr lang="es-ES" dirty="0"/>
              <a:t>.</a:t>
            </a:r>
          </a:p>
        </p:txBody>
      </p:sp>
      <p:pic>
        <p:nvPicPr>
          <p:cNvPr id="5" name="Imagen 4">
            <a:extLst>
              <a:ext uri="{FF2B5EF4-FFF2-40B4-BE49-F238E27FC236}">
                <a16:creationId xmlns:a16="http://schemas.microsoft.com/office/drawing/2014/main" id="{D450D012-2166-ECA2-F95E-E49885EB92D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34956" y="75500"/>
            <a:ext cx="3512275" cy="694988"/>
          </a:xfrm>
          <a:prstGeom prst="rect">
            <a:avLst/>
          </a:prstGeom>
        </p:spPr>
      </p:pic>
    </p:spTree>
    <p:extLst>
      <p:ext uri="{BB962C8B-B14F-4D97-AF65-F5344CB8AC3E}">
        <p14:creationId xmlns:p14="http://schemas.microsoft.com/office/powerpoint/2010/main" val="2175114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3EB7A-2638-2C89-61F8-FDF8C1D894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4B40BBC3-65B8-A662-CFEF-629D002BF2A5}"/>
              </a:ext>
            </a:extLst>
          </p:cNvPr>
          <p:cNvPicPr>
            <a:picLocks noChangeAspect="1"/>
          </p:cNvPicPr>
          <p:nvPr/>
        </p:nvPicPr>
        <p:blipFill>
          <a:blip r:embed="rId3"/>
          <a:stretch>
            <a:fillRect/>
          </a:stretch>
        </p:blipFill>
        <p:spPr>
          <a:xfrm>
            <a:off x="0" y="47337"/>
            <a:ext cx="6134956" cy="724001"/>
          </a:xfrm>
          <a:prstGeom prst="rect">
            <a:avLst/>
          </a:prstGeom>
        </p:spPr>
      </p:pic>
      <p:graphicFrame>
        <p:nvGraphicFramePr>
          <p:cNvPr id="14" name="Tabla 13">
            <a:extLst>
              <a:ext uri="{FF2B5EF4-FFF2-40B4-BE49-F238E27FC236}">
                <a16:creationId xmlns:a16="http://schemas.microsoft.com/office/drawing/2014/main" id="{2C86C707-9A7D-4E3D-9C6B-C356E603FEFA}"/>
              </a:ext>
            </a:extLst>
          </p:cNvPr>
          <p:cNvGraphicFramePr>
            <a:graphicFrameLocks noGrp="1"/>
          </p:cNvGraphicFramePr>
          <p:nvPr>
            <p:extLst>
              <p:ext uri="{D42A27DB-BD31-4B8C-83A1-F6EECF244321}">
                <p14:modId xmlns:p14="http://schemas.microsoft.com/office/powerpoint/2010/main" val="2853314798"/>
              </p:ext>
            </p:extLst>
          </p:nvPr>
        </p:nvGraphicFramePr>
        <p:xfrm>
          <a:off x="9424522" y="6162526"/>
          <a:ext cx="2175471" cy="646331"/>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6331">
                <a:tc>
                  <a:txBody>
                    <a:bodyPr/>
                    <a:lstStyle/>
                    <a:p>
                      <a:pPr algn="ctr"/>
                      <a:r>
                        <a:rPr lang="es-ES" sz="1800" dirty="0">
                          <a:hlinkClick r:id="rId4" action="ppaction://hlinksldjump"/>
                        </a:rPr>
                        <a:t>RESULTS</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18" name="Tabla 17">
            <a:extLst>
              <a:ext uri="{FF2B5EF4-FFF2-40B4-BE49-F238E27FC236}">
                <a16:creationId xmlns:a16="http://schemas.microsoft.com/office/drawing/2014/main" id="{F6CDC07D-B0CE-3C61-E789-AEB5E860B666}"/>
              </a:ext>
            </a:extLst>
          </p:cNvPr>
          <p:cNvGraphicFramePr>
            <a:graphicFrameLocks noGrp="1"/>
          </p:cNvGraphicFramePr>
          <p:nvPr>
            <p:extLst>
              <p:ext uri="{D42A27DB-BD31-4B8C-83A1-F6EECF244321}">
                <p14:modId xmlns:p14="http://schemas.microsoft.com/office/powerpoint/2010/main" val="671258365"/>
              </p:ext>
            </p:extLst>
          </p:nvPr>
        </p:nvGraphicFramePr>
        <p:xfrm>
          <a:off x="241158" y="881554"/>
          <a:ext cx="8280577" cy="365760"/>
        </p:xfrm>
        <a:graphic>
          <a:graphicData uri="http://schemas.openxmlformats.org/drawingml/2006/table">
            <a:tbl>
              <a:tblPr firstRow="1" bandRow="1">
                <a:tableStyleId>{5C22544A-7EE6-4342-B048-85BDC9FD1C3A}</a:tableStyleId>
              </a:tblPr>
              <a:tblGrid>
                <a:gridCol w="8280577">
                  <a:extLst>
                    <a:ext uri="{9D8B030D-6E8A-4147-A177-3AD203B41FA5}">
                      <a16:colId xmlns:a16="http://schemas.microsoft.com/office/drawing/2014/main" val="4016962247"/>
                    </a:ext>
                  </a:extLst>
                </a:gridCol>
              </a:tblGrid>
              <a:tr h="365760">
                <a:tc>
                  <a:txBody>
                    <a:bodyPr/>
                    <a:lstStyle/>
                    <a:p>
                      <a:pPr algn="l"/>
                      <a:r>
                        <a:rPr lang="es-ES" sz="1800" dirty="0"/>
                        <a:t>FUNDING RECEIVED</a:t>
                      </a:r>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29" name="Tabla 28">
            <a:extLst>
              <a:ext uri="{FF2B5EF4-FFF2-40B4-BE49-F238E27FC236}">
                <a16:creationId xmlns:a16="http://schemas.microsoft.com/office/drawing/2014/main" id="{DA5B766A-33F2-F308-D088-4B5B217FE454}"/>
              </a:ext>
            </a:extLst>
          </p:cNvPr>
          <p:cNvGraphicFramePr>
            <a:graphicFrameLocks noGrp="1"/>
          </p:cNvGraphicFramePr>
          <p:nvPr>
            <p:extLst>
              <p:ext uri="{D42A27DB-BD31-4B8C-83A1-F6EECF244321}">
                <p14:modId xmlns:p14="http://schemas.microsoft.com/office/powerpoint/2010/main" val="505129952"/>
              </p:ext>
            </p:extLst>
          </p:nvPr>
        </p:nvGraphicFramePr>
        <p:xfrm>
          <a:off x="7194204" y="6164332"/>
          <a:ext cx="2175471" cy="646331"/>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6331">
                <a:tc>
                  <a:txBody>
                    <a:bodyPr/>
                    <a:lstStyle/>
                    <a:p>
                      <a:pPr algn="ctr"/>
                      <a:r>
                        <a:rPr lang="es-ES" sz="1800" dirty="0">
                          <a:hlinkClick r:id="rId5" action="ppaction://hlinksldjump"/>
                        </a:rPr>
                        <a:t>DURATION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0" name="Tabla 29">
            <a:extLst>
              <a:ext uri="{FF2B5EF4-FFF2-40B4-BE49-F238E27FC236}">
                <a16:creationId xmlns:a16="http://schemas.microsoft.com/office/drawing/2014/main" id="{99E1868C-DFEC-B223-A062-27245FF54B23}"/>
              </a:ext>
            </a:extLst>
          </p:cNvPr>
          <p:cNvGraphicFramePr>
            <a:graphicFrameLocks noGrp="1"/>
          </p:cNvGraphicFramePr>
          <p:nvPr>
            <p:extLst>
              <p:ext uri="{D42A27DB-BD31-4B8C-83A1-F6EECF244321}">
                <p14:modId xmlns:p14="http://schemas.microsoft.com/office/powerpoint/2010/main" val="868957843"/>
              </p:ext>
            </p:extLst>
          </p:nvPr>
        </p:nvGraphicFramePr>
        <p:xfrm>
          <a:off x="4648407" y="6168777"/>
          <a:ext cx="2492412" cy="640080"/>
        </p:xfrm>
        <a:graphic>
          <a:graphicData uri="http://schemas.openxmlformats.org/drawingml/2006/table">
            <a:tbl>
              <a:tblPr firstRow="1" bandRow="1">
                <a:tableStyleId>{5C22544A-7EE6-4342-B048-85BDC9FD1C3A}</a:tableStyleId>
              </a:tblPr>
              <a:tblGrid>
                <a:gridCol w="2492412">
                  <a:extLst>
                    <a:ext uri="{9D8B030D-6E8A-4147-A177-3AD203B41FA5}">
                      <a16:colId xmlns:a16="http://schemas.microsoft.com/office/drawing/2014/main" val="4016962247"/>
                    </a:ext>
                  </a:extLst>
                </a:gridCol>
              </a:tblGrid>
              <a:tr h="365760">
                <a:tc>
                  <a:txBody>
                    <a:bodyPr/>
                    <a:lstStyle/>
                    <a:p>
                      <a:pPr algn="ctr"/>
                      <a:r>
                        <a:rPr lang="es-ES" sz="1800" dirty="0">
                          <a:hlinkClick r:id="rId6" action="ppaction://hlinksldjump"/>
                        </a:rPr>
                        <a:t>GEOGRAPHICAL SCOPE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1" name="Tabla 30">
            <a:extLst>
              <a:ext uri="{FF2B5EF4-FFF2-40B4-BE49-F238E27FC236}">
                <a16:creationId xmlns:a16="http://schemas.microsoft.com/office/drawing/2014/main" id="{71B99EB2-B561-8026-CC9E-448A23EEBC62}"/>
              </a:ext>
            </a:extLst>
          </p:cNvPr>
          <p:cNvGraphicFramePr>
            <a:graphicFrameLocks noGrp="1"/>
          </p:cNvGraphicFramePr>
          <p:nvPr>
            <p:extLst>
              <p:ext uri="{D42A27DB-BD31-4B8C-83A1-F6EECF244321}">
                <p14:modId xmlns:p14="http://schemas.microsoft.com/office/powerpoint/2010/main" val="1281609952"/>
              </p:ext>
            </p:extLst>
          </p:nvPr>
        </p:nvGraphicFramePr>
        <p:xfrm>
          <a:off x="2350479" y="6162526"/>
          <a:ext cx="2241620" cy="659023"/>
        </p:xfrm>
        <a:graphic>
          <a:graphicData uri="http://schemas.openxmlformats.org/drawingml/2006/table">
            <a:tbl>
              <a:tblPr firstRow="1" bandRow="1">
                <a:tableStyleId>{5C22544A-7EE6-4342-B048-85BDC9FD1C3A}</a:tableStyleId>
              </a:tblPr>
              <a:tblGrid>
                <a:gridCol w="2241620">
                  <a:extLst>
                    <a:ext uri="{9D8B030D-6E8A-4147-A177-3AD203B41FA5}">
                      <a16:colId xmlns:a16="http://schemas.microsoft.com/office/drawing/2014/main" val="4016962247"/>
                    </a:ext>
                  </a:extLst>
                </a:gridCol>
              </a:tblGrid>
              <a:tr h="659023">
                <a:tc>
                  <a:txBody>
                    <a:bodyPr/>
                    <a:lstStyle/>
                    <a:p>
                      <a:pPr algn="ctr"/>
                      <a:r>
                        <a:rPr lang="es-ES" sz="1800" dirty="0">
                          <a:hlinkClick r:id="rId7" action="ppaction://hlinksldjump"/>
                        </a:rPr>
                        <a:t>DESCRIPTION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2" name="Tabla 31">
            <a:extLst>
              <a:ext uri="{FF2B5EF4-FFF2-40B4-BE49-F238E27FC236}">
                <a16:creationId xmlns:a16="http://schemas.microsoft.com/office/drawing/2014/main" id="{9A7AE158-46CE-0EE4-C7BB-9F8351EDA596}"/>
              </a:ext>
            </a:extLst>
          </p:cNvPr>
          <p:cNvGraphicFramePr>
            <a:graphicFrameLocks noGrp="1"/>
          </p:cNvGraphicFramePr>
          <p:nvPr>
            <p:extLst>
              <p:ext uri="{D42A27DB-BD31-4B8C-83A1-F6EECF244321}">
                <p14:modId xmlns:p14="http://schemas.microsoft.com/office/powerpoint/2010/main" val="3248695980"/>
              </p:ext>
            </p:extLst>
          </p:nvPr>
        </p:nvGraphicFramePr>
        <p:xfrm>
          <a:off x="131464" y="6162526"/>
          <a:ext cx="2175471" cy="669719"/>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69719">
                <a:tc>
                  <a:txBody>
                    <a:bodyPr/>
                    <a:lstStyle/>
                    <a:p>
                      <a:pPr algn="ctr"/>
                      <a:r>
                        <a:rPr lang="es-ES" sz="1800" dirty="0">
                          <a:hlinkClick r:id="rId8" action="ppaction://hlinksldjump"/>
                        </a:rPr>
                        <a:t>HOME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sp>
        <p:nvSpPr>
          <p:cNvPr id="33" name="CuadroTexto 32">
            <a:extLst>
              <a:ext uri="{FF2B5EF4-FFF2-40B4-BE49-F238E27FC236}">
                <a16:creationId xmlns:a16="http://schemas.microsoft.com/office/drawing/2014/main" id="{B7736D33-2EEF-3433-9C5C-148CD4227443}"/>
              </a:ext>
            </a:extLst>
          </p:cNvPr>
          <p:cNvSpPr txBox="1"/>
          <p:nvPr/>
        </p:nvSpPr>
        <p:spPr>
          <a:xfrm>
            <a:off x="9714020" y="209974"/>
            <a:ext cx="2555892" cy="461665"/>
          </a:xfrm>
          <a:prstGeom prst="rect">
            <a:avLst/>
          </a:prstGeom>
          <a:noFill/>
        </p:spPr>
        <p:txBody>
          <a:bodyPr wrap="none" rtlCol="0">
            <a:spAutoFit/>
          </a:bodyPr>
          <a:lstStyle/>
          <a:p>
            <a:r>
              <a:rPr lang="es-ES" sz="2400" b="1" dirty="0"/>
              <a:t>Europa Se Siente</a:t>
            </a:r>
          </a:p>
        </p:txBody>
      </p:sp>
      <p:sp>
        <p:nvSpPr>
          <p:cNvPr id="3" name="CuadroTexto 2">
            <a:extLst>
              <a:ext uri="{FF2B5EF4-FFF2-40B4-BE49-F238E27FC236}">
                <a16:creationId xmlns:a16="http://schemas.microsoft.com/office/drawing/2014/main" id="{54ACB62C-89B8-B869-8346-6E854125B36E}"/>
              </a:ext>
            </a:extLst>
          </p:cNvPr>
          <p:cNvSpPr txBox="1"/>
          <p:nvPr/>
        </p:nvSpPr>
        <p:spPr>
          <a:xfrm>
            <a:off x="131464" y="1397675"/>
            <a:ext cx="11526299" cy="646331"/>
          </a:xfrm>
          <a:prstGeom prst="rect">
            <a:avLst/>
          </a:prstGeom>
          <a:noFill/>
        </p:spPr>
        <p:txBody>
          <a:bodyPr wrap="square" rtlCol="0">
            <a:spAutoFit/>
          </a:bodyPr>
          <a:lstStyle/>
          <a:p>
            <a:r>
              <a:rPr lang="en-US" dirty="0"/>
              <a:t>The </a:t>
            </a:r>
            <a:r>
              <a:rPr lang="es-ES" b="1" dirty="0" err="1"/>
              <a:t>project</a:t>
            </a:r>
            <a:r>
              <a:rPr lang="es-ES" b="1" dirty="0"/>
              <a:t> </a:t>
            </a:r>
            <a:r>
              <a:rPr lang="es-ES" b="1" dirty="0" err="1"/>
              <a:t>budget</a:t>
            </a:r>
            <a:r>
              <a:rPr lang="es-ES" b="1" dirty="0"/>
              <a:t> </a:t>
            </a:r>
            <a:r>
              <a:rPr lang="en-US" dirty="0"/>
              <a:t>amounted to 481,164 euros, with a </a:t>
            </a:r>
            <a:r>
              <a:rPr lang="en-US" b="1" dirty="0"/>
              <a:t>CDTI funding </a:t>
            </a:r>
            <a:r>
              <a:rPr lang="en-US" dirty="0"/>
              <a:t>of </a:t>
            </a:r>
            <a:r>
              <a:rPr lang="en-US" b="1" dirty="0"/>
              <a:t>408,989 euros</a:t>
            </a:r>
            <a:r>
              <a:rPr lang="en-US" dirty="0"/>
              <a:t>.
The </a:t>
            </a:r>
            <a:r>
              <a:rPr lang="en-US" b="1" dirty="0"/>
              <a:t>gross grant equivalent </a:t>
            </a:r>
            <a:r>
              <a:rPr lang="en-US" dirty="0"/>
              <a:t>of the project was </a:t>
            </a:r>
            <a:r>
              <a:rPr lang="en-US" b="1" dirty="0"/>
              <a:t>227,697 euros</a:t>
            </a:r>
            <a:r>
              <a:rPr lang="en-US" dirty="0"/>
              <a:t>.</a:t>
            </a:r>
            <a:endParaRPr lang="es-ES" dirty="0"/>
          </a:p>
        </p:txBody>
      </p:sp>
      <p:pic>
        <p:nvPicPr>
          <p:cNvPr id="4" name="Imagen 3">
            <a:extLst>
              <a:ext uri="{FF2B5EF4-FFF2-40B4-BE49-F238E27FC236}">
                <a16:creationId xmlns:a16="http://schemas.microsoft.com/office/drawing/2014/main" id="{C8FE7460-75FC-5186-753C-B42DE8A60BD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34956" y="75500"/>
            <a:ext cx="3512275" cy="694988"/>
          </a:xfrm>
          <a:prstGeom prst="rect">
            <a:avLst/>
          </a:prstGeom>
        </p:spPr>
      </p:pic>
    </p:spTree>
    <p:extLst>
      <p:ext uri="{BB962C8B-B14F-4D97-AF65-F5344CB8AC3E}">
        <p14:creationId xmlns:p14="http://schemas.microsoft.com/office/powerpoint/2010/main" val="141911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F95C9-BB2C-6434-80AD-019DA758DC91}"/>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CBA2CEB2-1628-CC1D-56AD-118A8D3BA6EC}"/>
              </a:ext>
            </a:extLst>
          </p:cNvPr>
          <p:cNvPicPr>
            <a:picLocks noChangeAspect="1"/>
          </p:cNvPicPr>
          <p:nvPr/>
        </p:nvPicPr>
        <p:blipFill>
          <a:blip r:embed="rId3"/>
          <a:stretch>
            <a:fillRect/>
          </a:stretch>
        </p:blipFill>
        <p:spPr>
          <a:xfrm>
            <a:off x="0" y="47337"/>
            <a:ext cx="6134956" cy="724001"/>
          </a:xfrm>
          <a:prstGeom prst="rect">
            <a:avLst/>
          </a:prstGeom>
        </p:spPr>
      </p:pic>
      <p:graphicFrame>
        <p:nvGraphicFramePr>
          <p:cNvPr id="14" name="Tabla 13">
            <a:extLst>
              <a:ext uri="{FF2B5EF4-FFF2-40B4-BE49-F238E27FC236}">
                <a16:creationId xmlns:a16="http://schemas.microsoft.com/office/drawing/2014/main" id="{E85B103F-4FEF-FA73-A81A-27B685067EFD}"/>
              </a:ext>
            </a:extLst>
          </p:cNvPr>
          <p:cNvGraphicFramePr>
            <a:graphicFrameLocks noGrp="1"/>
          </p:cNvGraphicFramePr>
          <p:nvPr>
            <p:extLst>
              <p:ext uri="{D42A27DB-BD31-4B8C-83A1-F6EECF244321}">
                <p14:modId xmlns:p14="http://schemas.microsoft.com/office/powerpoint/2010/main" val="3933515899"/>
              </p:ext>
            </p:extLst>
          </p:nvPr>
        </p:nvGraphicFramePr>
        <p:xfrm>
          <a:off x="9424522" y="6179663"/>
          <a:ext cx="2175471" cy="629194"/>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29194">
                <a:tc>
                  <a:txBody>
                    <a:bodyPr/>
                    <a:lstStyle/>
                    <a:p>
                      <a:pPr algn="ctr"/>
                      <a:r>
                        <a:rPr lang="es-ES" sz="1800" dirty="0">
                          <a:hlinkClick r:id="rId4" action="ppaction://hlinksldjump"/>
                        </a:rPr>
                        <a:t>RESULTS</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18" name="Tabla 17">
            <a:extLst>
              <a:ext uri="{FF2B5EF4-FFF2-40B4-BE49-F238E27FC236}">
                <a16:creationId xmlns:a16="http://schemas.microsoft.com/office/drawing/2014/main" id="{54E04D84-2C79-0E3A-5ED4-4A0F320600C2}"/>
              </a:ext>
            </a:extLst>
          </p:cNvPr>
          <p:cNvGraphicFramePr>
            <a:graphicFrameLocks noGrp="1"/>
          </p:cNvGraphicFramePr>
          <p:nvPr>
            <p:extLst>
              <p:ext uri="{D42A27DB-BD31-4B8C-83A1-F6EECF244321}">
                <p14:modId xmlns:p14="http://schemas.microsoft.com/office/powerpoint/2010/main" val="3402707354"/>
              </p:ext>
            </p:extLst>
          </p:nvPr>
        </p:nvGraphicFramePr>
        <p:xfrm>
          <a:off x="241158" y="881554"/>
          <a:ext cx="8280577" cy="365760"/>
        </p:xfrm>
        <a:graphic>
          <a:graphicData uri="http://schemas.openxmlformats.org/drawingml/2006/table">
            <a:tbl>
              <a:tblPr firstRow="1" bandRow="1">
                <a:tableStyleId>{5C22544A-7EE6-4342-B048-85BDC9FD1C3A}</a:tableStyleId>
              </a:tblPr>
              <a:tblGrid>
                <a:gridCol w="8280577">
                  <a:extLst>
                    <a:ext uri="{9D8B030D-6E8A-4147-A177-3AD203B41FA5}">
                      <a16:colId xmlns:a16="http://schemas.microsoft.com/office/drawing/2014/main" val="4016962247"/>
                    </a:ext>
                  </a:extLst>
                </a:gridCol>
              </a:tblGrid>
              <a:tr h="365760">
                <a:tc>
                  <a:txBody>
                    <a:bodyPr/>
                    <a:lstStyle/>
                    <a:p>
                      <a:pPr algn="l"/>
                      <a:r>
                        <a:rPr lang="es-ES" sz="1800" dirty="0"/>
                        <a:t>PROJECT DURATION</a:t>
                      </a:r>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29" name="Tabla 28">
            <a:extLst>
              <a:ext uri="{FF2B5EF4-FFF2-40B4-BE49-F238E27FC236}">
                <a16:creationId xmlns:a16="http://schemas.microsoft.com/office/drawing/2014/main" id="{A60809DF-8978-5C17-8ECF-093ADC02206A}"/>
              </a:ext>
            </a:extLst>
          </p:cNvPr>
          <p:cNvGraphicFramePr>
            <a:graphicFrameLocks noGrp="1"/>
          </p:cNvGraphicFramePr>
          <p:nvPr>
            <p:extLst>
              <p:ext uri="{D42A27DB-BD31-4B8C-83A1-F6EECF244321}">
                <p14:modId xmlns:p14="http://schemas.microsoft.com/office/powerpoint/2010/main" val="3086881518"/>
              </p:ext>
            </p:extLst>
          </p:nvPr>
        </p:nvGraphicFramePr>
        <p:xfrm>
          <a:off x="7194204" y="6181469"/>
          <a:ext cx="2175471" cy="640080"/>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29194">
                <a:tc>
                  <a:txBody>
                    <a:bodyPr/>
                    <a:lstStyle/>
                    <a:p>
                      <a:pPr algn="ctr"/>
                      <a:r>
                        <a:rPr lang="es-ES" sz="1800" dirty="0">
                          <a:hlinkClick r:id="rId5" action="ppaction://hlinksldjump"/>
                        </a:rPr>
                        <a:t>FUNDING RECEIVED</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0" name="Tabla 29">
            <a:extLst>
              <a:ext uri="{FF2B5EF4-FFF2-40B4-BE49-F238E27FC236}">
                <a16:creationId xmlns:a16="http://schemas.microsoft.com/office/drawing/2014/main" id="{B8FED100-EAFD-A057-E9FD-B9D1FB7E4460}"/>
              </a:ext>
            </a:extLst>
          </p:cNvPr>
          <p:cNvGraphicFramePr>
            <a:graphicFrameLocks noGrp="1"/>
          </p:cNvGraphicFramePr>
          <p:nvPr>
            <p:extLst>
              <p:ext uri="{D42A27DB-BD31-4B8C-83A1-F6EECF244321}">
                <p14:modId xmlns:p14="http://schemas.microsoft.com/office/powerpoint/2010/main" val="737283790"/>
              </p:ext>
            </p:extLst>
          </p:nvPr>
        </p:nvGraphicFramePr>
        <p:xfrm>
          <a:off x="4646945" y="6181469"/>
          <a:ext cx="2492412" cy="640080"/>
        </p:xfrm>
        <a:graphic>
          <a:graphicData uri="http://schemas.openxmlformats.org/drawingml/2006/table">
            <a:tbl>
              <a:tblPr firstRow="1" bandRow="1">
                <a:tableStyleId>{5C22544A-7EE6-4342-B048-85BDC9FD1C3A}</a:tableStyleId>
              </a:tblPr>
              <a:tblGrid>
                <a:gridCol w="2492412">
                  <a:extLst>
                    <a:ext uri="{9D8B030D-6E8A-4147-A177-3AD203B41FA5}">
                      <a16:colId xmlns:a16="http://schemas.microsoft.com/office/drawing/2014/main" val="4016962247"/>
                    </a:ext>
                  </a:extLst>
                </a:gridCol>
              </a:tblGrid>
              <a:tr h="365760">
                <a:tc>
                  <a:txBody>
                    <a:bodyPr/>
                    <a:lstStyle/>
                    <a:p>
                      <a:pPr algn="ctr"/>
                      <a:r>
                        <a:rPr lang="es-ES" sz="1800" dirty="0">
                          <a:hlinkClick r:id="rId6" action="ppaction://hlinksldjump"/>
                        </a:rPr>
                        <a:t>GEOGRAPHICAL SCOPE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1" name="Tabla 30">
            <a:extLst>
              <a:ext uri="{FF2B5EF4-FFF2-40B4-BE49-F238E27FC236}">
                <a16:creationId xmlns:a16="http://schemas.microsoft.com/office/drawing/2014/main" id="{D298250F-9FAB-83CD-2128-F4B5DCC33D35}"/>
              </a:ext>
            </a:extLst>
          </p:cNvPr>
          <p:cNvGraphicFramePr>
            <a:graphicFrameLocks noGrp="1"/>
          </p:cNvGraphicFramePr>
          <p:nvPr>
            <p:extLst>
              <p:ext uri="{D42A27DB-BD31-4B8C-83A1-F6EECF244321}">
                <p14:modId xmlns:p14="http://schemas.microsoft.com/office/powerpoint/2010/main" val="195896960"/>
              </p:ext>
            </p:extLst>
          </p:nvPr>
        </p:nvGraphicFramePr>
        <p:xfrm>
          <a:off x="2350479" y="6179663"/>
          <a:ext cx="2241620" cy="641886"/>
        </p:xfrm>
        <a:graphic>
          <a:graphicData uri="http://schemas.openxmlformats.org/drawingml/2006/table">
            <a:tbl>
              <a:tblPr firstRow="1" bandRow="1">
                <a:tableStyleId>{5C22544A-7EE6-4342-B048-85BDC9FD1C3A}</a:tableStyleId>
              </a:tblPr>
              <a:tblGrid>
                <a:gridCol w="2241620">
                  <a:extLst>
                    <a:ext uri="{9D8B030D-6E8A-4147-A177-3AD203B41FA5}">
                      <a16:colId xmlns:a16="http://schemas.microsoft.com/office/drawing/2014/main" val="4016962247"/>
                    </a:ext>
                  </a:extLst>
                </a:gridCol>
              </a:tblGrid>
              <a:tr h="641886">
                <a:tc>
                  <a:txBody>
                    <a:bodyPr/>
                    <a:lstStyle/>
                    <a:p>
                      <a:pPr algn="ctr"/>
                      <a:r>
                        <a:rPr lang="es-ES" sz="1800" dirty="0">
                          <a:hlinkClick r:id="rId7" action="ppaction://hlinksldjump"/>
                        </a:rPr>
                        <a:t>DESCRIPTION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2" name="Tabla 31">
            <a:extLst>
              <a:ext uri="{FF2B5EF4-FFF2-40B4-BE49-F238E27FC236}">
                <a16:creationId xmlns:a16="http://schemas.microsoft.com/office/drawing/2014/main" id="{3E0928C3-AFB5-D2AC-FE7B-4FEE2DF20B56}"/>
              </a:ext>
            </a:extLst>
          </p:cNvPr>
          <p:cNvGraphicFramePr>
            <a:graphicFrameLocks noGrp="1"/>
          </p:cNvGraphicFramePr>
          <p:nvPr>
            <p:extLst>
              <p:ext uri="{D42A27DB-BD31-4B8C-83A1-F6EECF244321}">
                <p14:modId xmlns:p14="http://schemas.microsoft.com/office/powerpoint/2010/main" val="987186753"/>
              </p:ext>
            </p:extLst>
          </p:nvPr>
        </p:nvGraphicFramePr>
        <p:xfrm>
          <a:off x="131464" y="6179663"/>
          <a:ext cx="2175471" cy="652582"/>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52582">
                <a:tc>
                  <a:txBody>
                    <a:bodyPr/>
                    <a:lstStyle/>
                    <a:p>
                      <a:pPr algn="ctr"/>
                      <a:r>
                        <a:rPr lang="es-ES" sz="1800" dirty="0">
                          <a:hlinkClick r:id="rId8" action="ppaction://hlinksldjump"/>
                        </a:rPr>
                        <a:t>HOME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sp>
        <p:nvSpPr>
          <p:cNvPr id="33" name="CuadroTexto 32">
            <a:extLst>
              <a:ext uri="{FF2B5EF4-FFF2-40B4-BE49-F238E27FC236}">
                <a16:creationId xmlns:a16="http://schemas.microsoft.com/office/drawing/2014/main" id="{917E1CF4-5CC6-1F89-E8D8-4AFC417D104F}"/>
              </a:ext>
            </a:extLst>
          </p:cNvPr>
          <p:cNvSpPr txBox="1"/>
          <p:nvPr/>
        </p:nvSpPr>
        <p:spPr>
          <a:xfrm>
            <a:off x="9714020" y="209974"/>
            <a:ext cx="2555892" cy="461665"/>
          </a:xfrm>
          <a:prstGeom prst="rect">
            <a:avLst/>
          </a:prstGeom>
          <a:noFill/>
        </p:spPr>
        <p:txBody>
          <a:bodyPr wrap="none" rtlCol="0">
            <a:spAutoFit/>
          </a:bodyPr>
          <a:lstStyle/>
          <a:p>
            <a:r>
              <a:rPr lang="es-ES" sz="2400" b="1" dirty="0"/>
              <a:t>Europa Se Siente</a:t>
            </a:r>
          </a:p>
        </p:txBody>
      </p:sp>
      <p:sp>
        <p:nvSpPr>
          <p:cNvPr id="3" name="CuadroTexto 2">
            <a:extLst>
              <a:ext uri="{FF2B5EF4-FFF2-40B4-BE49-F238E27FC236}">
                <a16:creationId xmlns:a16="http://schemas.microsoft.com/office/drawing/2014/main" id="{60171465-5FF8-7470-327C-A9765F48B59C}"/>
              </a:ext>
            </a:extLst>
          </p:cNvPr>
          <p:cNvSpPr txBox="1"/>
          <p:nvPr/>
        </p:nvSpPr>
        <p:spPr>
          <a:xfrm>
            <a:off x="131464" y="1397675"/>
            <a:ext cx="11468529" cy="1200329"/>
          </a:xfrm>
          <a:prstGeom prst="rect">
            <a:avLst/>
          </a:prstGeom>
          <a:noFill/>
        </p:spPr>
        <p:txBody>
          <a:bodyPr wrap="square" rtlCol="0">
            <a:spAutoFit/>
          </a:bodyPr>
          <a:lstStyle/>
          <a:p>
            <a:pPr algn="just"/>
            <a:r>
              <a:rPr lang="en-US" b="1" dirty="0"/>
              <a:t>At the time of application</a:t>
            </a:r>
            <a:r>
              <a:rPr lang="en-US" dirty="0"/>
              <a:t>, the project contemplated a duration of </a:t>
            </a:r>
            <a:r>
              <a:rPr lang="en-US" b="1" dirty="0"/>
              <a:t>24 months</a:t>
            </a:r>
            <a:r>
              <a:rPr lang="en-US" dirty="0"/>
              <a:t>, between </a:t>
            </a:r>
            <a:r>
              <a:rPr lang="en-US" b="1" dirty="0"/>
              <a:t>September 2023 and August 2025</a:t>
            </a:r>
            <a:r>
              <a:rPr lang="en-US" dirty="0"/>
              <a:t>.
However, during its execution, it was necessary to request an extension from CDTI, so the </a:t>
            </a:r>
            <a:r>
              <a:rPr lang="en-US" b="1" dirty="0"/>
              <a:t>total duration </a:t>
            </a:r>
            <a:r>
              <a:rPr lang="en-US" dirty="0"/>
              <a:t>of the project was </a:t>
            </a:r>
            <a:r>
              <a:rPr lang="en-US" b="1" dirty="0"/>
              <a:t>30 months</a:t>
            </a:r>
            <a:r>
              <a:rPr lang="en-US" dirty="0"/>
              <a:t>.</a:t>
            </a:r>
            <a:endParaRPr lang="es-ES" dirty="0"/>
          </a:p>
        </p:txBody>
      </p:sp>
      <p:pic>
        <p:nvPicPr>
          <p:cNvPr id="4" name="Imagen 3">
            <a:extLst>
              <a:ext uri="{FF2B5EF4-FFF2-40B4-BE49-F238E27FC236}">
                <a16:creationId xmlns:a16="http://schemas.microsoft.com/office/drawing/2014/main" id="{1FB7CB86-982F-6E83-B143-FEA405F8E35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34956" y="75500"/>
            <a:ext cx="3512275" cy="694988"/>
          </a:xfrm>
          <a:prstGeom prst="rect">
            <a:avLst/>
          </a:prstGeom>
        </p:spPr>
      </p:pic>
    </p:spTree>
    <p:extLst>
      <p:ext uri="{BB962C8B-B14F-4D97-AF65-F5344CB8AC3E}">
        <p14:creationId xmlns:p14="http://schemas.microsoft.com/office/powerpoint/2010/main" val="3198055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A8278-8BC2-FD58-3ED9-A535FC6E54B8}"/>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9C76939E-B61B-6017-4AAF-010148B8ADAF}"/>
              </a:ext>
            </a:extLst>
          </p:cNvPr>
          <p:cNvPicPr>
            <a:picLocks noChangeAspect="1"/>
          </p:cNvPicPr>
          <p:nvPr/>
        </p:nvPicPr>
        <p:blipFill>
          <a:blip r:embed="rId3"/>
          <a:stretch>
            <a:fillRect/>
          </a:stretch>
        </p:blipFill>
        <p:spPr>
          <a:xfrm>
            <a:off x="0" y="47337"/>
            <a:ext cx="6134956" cy="724001"/>
          </a:xfrm>
          <a:prstGeom prst="rect">
            <a:avLst/>
          </a:prstGeom>
        </p:spPr>
      </p:pic>
      <p:graphicFrame>
        <p:nvGraphicFramePr>
          <p:cNvPr id="14" name="Tabla 13">
            <a:extLst>
              <a:ext uri="{FF2B5EF4-FFF2-40B4-BE49-F238E27FC236}">
                <a16:creationId xmlns:a16="http://schemas.microsoft.com/office/drawing/2014/main" id="{E09AD236-B0EA-F0A0-8C15-F60E1F79A4A8}"/>
              </a:ext>
            </a:extLst>
          </p:cNvPr>
          <p:cNvGraphicFramePr>
            <a:graphicFrameLocks noGrp="1"/>
          </p:cNvGraphicFramePr>
          <p:nvPr>
            <p:extLst>
              <p:ext uri="{D42A27DB-BD31-4B8C-83A1-F6EECF244321}">
                <p14:modId xmlns:p14="http://schemas.microsoft.com/office/powerpoint/2010/main" val="2020062889"/>
              </p:ext>
            </p:extLst>
          </p:nvPr>
        </p:nvGraphicFramePr>
        <p:xfrm>
          <a:off x="9424522" y="6188083"/>
          <a:ext cx="2175471" cy="620774"/>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20774">
                <a:tc>
                  <a:txBody>
                    <a:bodyPr/>
                    <a:lstStyle/>
                    <a:p>
                      <a:pPr algn="ctr"/>
                      <a:r>
                        <a:rPr lang="es-ES" sz="1800" dirty="0">
                          <a:hlinkClick r:id="rId4" action="ppaction://hlinksldjump"/>
                        </a:rPr>
                        <a:t>DURATION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18" name="Tabla 17">
            <a:extLst>
              <a:ext uri="{FF2B5EF4-FFF2-40B4-BE49-F238E27FC236}">
                <a16:creationId xmlns:a16="http://schemas.microsoft.com/office/drawing/2014/main" id="{405F7821-1F88-3282-92DE-608A2FBD2886}"/>
              </a:ext>
            </a:extLst>
          </p:cNvPr>
          <p:cNvGraphicFramePr>
            <a:graphicFrameLocks noGrp="1"/>
          </p:cNvGraphicFramePr>
          <p:nvPr>
            <p:extLst>
              <p:ext uri="{D42A27DB-BD31-4B8C-83A1-F6EECF244321}">
                <p14:modId xmlns:p14="http://schemas.microsoft.com/office/powerpoint/2010/main" val="942342286"/>
              </p:ext>
            </p:extLst>
          </p:nvPr>
        </p:nvGraphicFramePr>
        <p:xfrm>
          <a:off x="241158" y="881554"/>
          <a:ext cx="8280577" cy="365760"/>
        </p:xfrm>
        <a:graphic>
          <a:graphicData uri="http://schemas.openxmlformats.org/drawingml/2006/table">
            <a:tbl>
              <a:tblPr firstRow="1" bandRow="1">
                <a:tableStyleId>{5C22544A-7EE6-4342-B048-85BDC9FD1C3A}</a:tableStyleId>
              </a:tblPr>
              <a:tblGrid>
                <a:gridCol w="8280577">
                  <a:extLst>
                    <a:ext uri="{9D8B030D-6E8A-4147-A177-3AD203B41FA5}">
                      <a16:colId xmlns:a16="http://schemas.microsoft.com/office/drawing/2014/main" val="4016962247"/>
                    </a:ext>
                  </a:extLst>
                </a:gridCol>
              </a:tblGrid>
              <a:tr h="365760">
                <a:tc>
                  <a:txBody>
                    <a:bodyPr/>
                    <a:lstStyle/>
                    <a:p>
                      <a:pPr algn="l"/>
                      <a:r>
                        <a:rPr lang="es-ES" sz="1800" dirty="0"/>
                        <a:t>RESULTS</a:t>
                      </a:r>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29" name="Tabla 28">
            <a:extLst>
              <a:ext uri="{FF2B5EF4-FFF2-40B4-BE49-F238E27FC236}">
                <a16:creationId xmlns:a16="http://schemas.microsoft.com/office/drawing/2014/main" id="{21D9090B-9E2A-755E-71FB-60B431ED55D5}"/>
              </a:ext>
            </a:extLst>
          </p:cNvPr>
          <p:cNvGraphicFramePr>
            <a:graphicFrameLocks noGrp="1"/>
          </p:cNvGraphicFramePr>
          <p:nvPr>
            <p:extLst>
              <p:ext uri="{D42A27DB-BD31-4B8C-83A1-F6EECF244321}">
                <p14:modId xmlns:p14="http://schemas.microsoft.com/office/powerpoint/2010/main" val="3092354514"/>
              </p:ext>
            </p:extLst>
          </p:nvPr>
        </p:nvGraphicFramePr>
        <p:xfrm>
          <a:off x="7194204" y="6188083"/>
          <a:ext cx="2175471" cy="640080"/>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22580">
                <a:tc>
                  <a:txBody>
                    <a:bodyPr/>
                    <a:lstStyle/>
                    <a:p>
                      <a:pPr algn="ctr"/>
                      <a:r>
                        <a:rPr lang="es-ES" sz="1800" dirty="0">
                          <a:hlinkClick r:id="rId5" action="ppaction://hlinksldjump"/>
                        </a:rPr>
                        <a:t>FUNDING RECEIVED</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0" name="Tabla 29">
            <a:extLst>
              <a:ext uri="{FF2B5EF4-FFF2-40B4-BE49-F238E27FC236}">
                <a16:creationId xmlns:a16="http://schemas.microsoft.com/office/drawing/2014/main" id="{36C6651B-593D-EFD0-D47B-7D8C4B5450DF}"/>
              </a:ext>
            </a:extLst>
          </p:cNvPr>
          <p:cNvGraphicFramePr>
            <a:graphicFrameLocks noGrp="1"/>
          </p:cNvGraphicFramePr>
          <p:nvPr>
            <p:extLst>
              <p:ext uri="{D42A27DB-BD31-4B8C-83A1-F6EECF244321}">
                <p14:modId xmlns:p14="http://schemas.microsoft.com/office/powerpoint/2010/main" val="983897703"/>
              </p:ext>
            </p:extLst>
          </p:nvPr>
        </p:nvGraphicFramePr>
        <p:xfrm>
          <a:off x="4646945" y="6181469"/>
          <a:ext cx="2492412" cy="640080"/>
        </p:xfrm>
        <a:graphic>
          <a:graphicData uri="http://schemas.openxmlformats.org/drawingml/2006/table">
            <a:tbl>
              <a:tblPr firstRow="1" bandRow="1">
                <a:tableStyleId>{5C22544A-7EE6-4342-B048-85BDC9FD1C3A}</a:tableStyleId>
              </a:tblPr>
              <a:tblGrid>
                <a:gridCol w="2492412">
                  <a:extLst>
                    <a:ext uri="{9D8B030D-6E8A-4147-A177-3AD203B41FA5}">
                      <a16:colId xmlns:a16="http://schemas.microsoft.com/office/drawing/2014/main" val="4016962247"/>
                    </a:ext>
                  </a:extLst>
                </a:gridCol>
              </a:tblGrid>
              <a:tr h="365760">
                <a:tc>
                  <a:txBody>
                    <a:bodyPr/>
                    <a:lstStyle/>
                    <a:p>
                      <a:pPr algn="ctr"/>
                      <a:r>
                        <a:rPr lang="es-ES" sz="1800" dirty="0">
                          <a:hlinkClick r:id="rId6" action="ppaction://hlinksldjump"/>
                        </a:rPr>
                        <a:t>GEOGRAPHICAL SCOPE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1" name="Tabla 30">
            <a:extLst>
              <a:ext uri="{FF2B5EF4-FFF2-40B4-BE49-F238E27FC236}">
                <a16:creationId xmlns:a16="http://schemas.microsoft.com/office/drawing/2014/main" id="{5B49DC22-E34F-7862-CEAB-27CEDB4E8626}"/>
              </a:ext>
            </a:extLst>
          </p:cNvPr>
          <p:cNvGraphicFramePr>
            <a:graphicFrameLocks noGrp="1"/>
          </p:cNvGraphicFramePr>
          <p:nvPr>
            <p:extLst>
              <p:ext uri="{D42A27DB-BD31-4B8C-83A1-F6EECF244321}">
                <p14:modId xmlns:p14="http://schemas.microsoft.com/office/powerpoint/2010/main" val="3514739307"/>
              </p:ext>
            </p:extLst>
          </p:nvPr>
        </p:nvGraphicFramePr>
        <p:xfrm>
          <a:off x="2350479" y="6181469"/>
          <a:ext cx="2241620" cy="640080"/>
        </p:xfrm>
        <a:graphic>
          <a:graphicData uri="http://schemas.openxmlformats.org/drawingml/2006/table">
            <a:tbl>
              <a:tblPr firstRow="1" bandRow="1">
                <a:tableStyleId>{5C22544A-7EE6-4342-B048-85BDC9FD1C3A}</a:tableStyleId>
              </a:tblPr>
              <a:tblGrid>
                <a:gridCol w="2241620">
                  <a:extLst>
                    <a:ext uri="{9D8B030D-6E8A-4147-A177-3AD203B41FA5}">
                      <a16:colId xmlns:a16="http://schemas.microsoft.com/office/drawing/2014/main" val="4016962247"/>
                    </a:ext>
                  </a:extLst>
                </a:gridCol>
              </a:tblGrid>
              <a:tr h="640080">
                <a:tc>
                  <a:txBody>
                    <a:bodyPr/>
                    <a:lstStyle/>
                    <a:p>
                      <a:pPr algn="ctr"/>
                      <a:r>
                        <a:rPr lang="es-ES" sz="1800" dirty="0">
                          <a:hlinkClick r:id="rId7" action="ppaction://hlinksldjump"/>
                        </a:rPr>
                        <a:t>DESCRIPTION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2" name="Tabla 31">
            <a:extLst>
              <a:ext uri="{FF2B5EF4-FFF2-40B4-BE49-F238E27FC236}">
                <a16:creationId xmlns:a16="http://schemas.microsoft.com/office/drawing/2014/main" id="{3518CF01-3007-57E1-FDD4-36E6419A7BA3}"/>
              </a:ext>
            </a:extLst>
          </p:cNvPr>
          <p:cNvGraphicFramePr>
            <a:graphicFrameLocks noGrp="1"/>
          </p:cNvGraphicFramePr>
          <p:nvPr>
            <p:extLst>
              <p:ext uri="{D42A27DB-BD31-4B8C-83A1-F6EECF244321}">
                <p14:modId xmlns:p14="http://schemas.microsoft.com/office/powerpoint/2010/main" val="934974594"/>
              </p:ext>
            </p:extLst>
          </p:nvPr>
        </p:nvGraphicFramePr>
        <p:xfrm>
          <a:off x="131464" y="6188083"/>
          <a:ext cx="2175471" cy="644162"/>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4162">
                <a:tc>
                  <a:txBody>
                    <a:bodyPr/>
                    <a:lstStyle/>
                    <a:p>
                      <a:pPr algn="ctr"/>
                      <a:r>
                        <a:rPr lang="es-ES" sz="1800" dirty="0">
                          <a:hlinkClick r:id="rId8" action="ppaction://hlinksldjump"/>
                        </a:rPr>
                        <a:t>HOME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sp>
        <p:nvSpPr>
          <p:cNvPr id="33" name="CuadroTexto 32">
            <a:extLst>
              <a:ext uri="{FF2B5EF4-FFF2-40B4-BE49-F238E27FC236}">
                <a16:creationId xmlns:a16="http://schemas.microsoft.com/office/drawing/2014/main" id="{6838A431-3B37-6B50-F9A6-9AEA1E6AB3AE}"/>
              </a:ext>
            </a:extLst>
          </p:cNvPr>
          <p:cNvSpPr txBox="1"/>
          <p:nvPr/>
        </p:nvSpPr>
        <p:spPr>
          <a:xfrm>
            <a:off x="9714020" y="209974"/>
            <a:ext cx="2555892" cy="461665"/>
          </a:xfrm>
          <a:prstGeom prst="rect">
            <a:avLst/>
          </a:prstGeom>
          <a:noFill/>
        </p:spPr>
        <p:txBody>
          <a:bodyPr wrap="none" rtlCol="0">
            <a:spAutoFit/>
          </a:bodyPr>
          <a:lstStyle/>
          <a:p>
            <a:r>
              <a:rPr lang="es-ES" sz="2400" b="1" dirty="0"/>
              <a:t>Europa Se Siente</a:t>
            </a:r>
          </a:p>
        </p:txBody>
      </p:sp>
      <p:pic>
        <p:nvPicPr>
          <p:cNvPr id="3" name="Imagen 2">
            <a:extLst>
              <a:ext uri="{FF2B5EF4-FFF2-40B4-BE49-F238E27FC236}">
                <a16:creationId xmlns:a16="http://schemas.microsoft.com/office/drawing/2014/main" id="{FAB7A335-64AC-9998-4016-013949AFE4B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34956" y="75500"/>
            <a:ext cx="3512275" cy="694988"/>
          </a:xfrm>
          <a:prstGeom prst="rect">
            <a:avLst/>
          </a:prstGeom>
        </p:spPr>
      </p:pic>
      <p:pic>
        <p:nvPicPr>
          <p:cNvPr id="19" name="Image 936" descr="Imagen que contiene edificio, exterior, comida, viejo  El contenido generado por IA puede ser incorrecto. ">
            <a:extLst>
              <a:ext uri="{FF2B5EF4-FFF2-40B4-BE49-F238E27FC236}">
                <a16:creationId xmlns:a16="http://schemas.microsoft.com/office/drawing/2014/main" id="{9F7971DD-FA25-D945-93A9-51AE164D7E39}"/>
              </a:ext>
            </a:extLst>
          </p:cNvPr>
          <p:cNvPicPr>
            <a:picLocks/>
          </p:cNvPicPr>
          <p:nvPr/>
        </p:nvPicPr>
        <p:blipFill>
          <a:blip r:embed="rId10" cstate="print"/>
          <a:stretch>
            <a:fillRect/>
          </a:stretch>
        </p:blipFill>
        <p:spPr>
          <a:xfrm>
            <a:off x="5528001" y="4029198"/>
            <a:ext cx="5033962" cy="1558163"/>
          </a:xfrm>
          <a:prstGeom prst="rect">
            <a:avLst/>
          </a:prstGeom>
        </p:spPr>
      </p:pic>
      <p:sp>
        <p:nvSpPr>
          <p:cNvPr id="20" name="CuadroTexto 19">
            <a:extLst>
              <a:ext uri="{FF2B5EF4-FFF2-40B4-BE49-F238E27FC236}">
                <a16:creationId xmlns:a16="http://schemas.microsoft.com/office/drawing/2014/main" id="{C6C39A2E-7E06-79F1-C1FB-E0208A1B06BC}"/>
              </a:ext>
            </a:extLst>
          </p:cNvPr>
          <p:cNvSpPr txBox="1"/>
          <p:nvPr/>
        </p:nvSpPr>
        <p:spPr>
          <a:xfrm>
            <a:off x="6937318" y="5668669"/>
            <a:ext cx="2555892" cy="307777"/>
          </a:xfrm>
          <a:prstGeom prst="rect">
            <a:avLst/>
          </a:prstGeom>
          <a:noFill/>
        </p:spPr>
        <p:txBody>
          <a:bodyPr wrap="square" rtlCol="0">
            <a:spAutoFit/>
          </a:bodyPr>
          <a:lstStyle/>
          <a:p>
            <a:pPr algn="ctr"/>
            <a:r>
              <a:rPr lang="es-ES" sz="1400" dirty="0" err="1"/>
              <a:t>Treated</a:t>
            </a:r>
            <a:r>
              <a:rPr lang="es-ES" sz="1400" dirty="0"/>
              <a:t> </a:t>
            </a:r>
            <a:r>
              <a:rPr lang="es-ES" sz="1400" dirty="0" err="1"/>
              <a:t>soil</a:t>
            </a:r>
            <a:r>
              <a:rPr lang="es-ES" sz="1400" dirty="0"/>
              <a:t> </a:t>
            </a:r>
            <a:r>
              <a:rPr lang="es-ES" sz="1400" dirty="0" err="1"/>
              <a:t>samples</a:t>
            </a:r>
            <a:endParaRPr lang="es-ES" sz="1400" dirty="0"/>
          </a:p>
        </p:txBody>
      </p:sp>
      <p:pic>
        <p:nvPicPr>
          <p:cNvPr id="21" name="Image 4939">
            <a:extLst>
              <a:ext uri="{FF2B5EF4-FFF2-40B4-BE49-F238E27FC236}">
                <a16:creationId xmlns:a16="http://schemas.microsoft.com/office/drawing/2014/main" id="{E16713E1-ED49-53EB-C3B8-66C9C5AC5C30}"/>
              </a:ext>
            </a:extLst>
          </p:cNvPr>
          <p:cNvPicPr/>
          <p:nvPr/>
        </p:nvPicPr>
        <p:blipFill>
          <a:blip r:embed="rId11" cstate="print"/>
          <a:stretch>
            <a:fillRect/>
          </a:stretch>
        </p:blipFill>
        <p:spPr>
          <a:xfrm>
            <a:off x="8545371" y="1505989"/>
            <a:ext cx="2337297" cy="2036395"/>
          </a:xfrm>
          <a:prstGeom prst="rect">
            <a:avLst/>
          </a:prstGeom>
        </p:spPr>
      </p:pic>
      <p:sp>
        <p:nvSpPr>
          <p:cNvPr id="22" name="CuadroTexto 21">
            <a:extLst>
              <a:ext uri="{FF2B5EF4-FFF2-40B4-BE49-F238E27FC236}">
                <a16:creationId xmlns:a16="http://schemas.microsoft.com/office/drawing/2014/main" id="{A8098E5A-CC4E-FC17-9DBC-1E6965300E3F}"/>
              </a:ext>
            </a:extLst>
          </p:cNvPr>
          <p:cNvSpPr txBox="1"/>
          <p:nvPr/>
        </p:nvSpPr>
        <p:spPr>
          <a:xfrm>
            <a:off x="8268007" y="3563810"/>
            <a:ext cx="3598682" cy="307777"/>
          </a:xfrm>
          <a:prstGeom prst="rect">
            <a:avLst/>
          </a:prstGeom>
          <a:noFill/>
        </p:spPr>
        <p:txBody>
          <a:bodyPr wrap="square" rtlCol="0">
            <a:spAutoFit/>
          </a:bodyPr>
          <a:lstStyle/>
          <a:p>
            <a:pPr algn="just"/>
            <a:r>
              <a:rPr lang="es-ES" sz="1400" dirty="0" err="1"/>
              <a:t>Unconfined</a:t>
            </a:r>
            <a:r>
              <a:rPr lang="es-ES" sz="1400" dirty="0"/>
              <a:t> </a:t>
            </a:r>
            <a:r>
              <a:rPr lang="es-ES" sz="1400" dirty="0" err="1"/>
              <a:t>compression</a:t>
            </a:r>
            <a:r>
              <a:rPr lang="es-ES" sz="1400" dirty="0"/>
              <a:t> test </a:t>
            </a:r>
            <a:r>
              <a:rPr lang="es-ES" sz="1400" dirty="0" err="1"/>
              <a:t>sample</a:t>
            </a:r>
            <a:endParaRPr lang="es-ES" sz="1400" dirty="0"/>
          </a:p>
        </p:txBody>
      </p:sp>
      <p:pic>
        <p:nvPicPr>
          <p:cNvPr id="23" name="Image 938" descr="Imagen que contiene persona, exterior, hombre, comida  El contenido generado por IA puede ser incorrecto. ">
            <a:extLst>
              <a:ext uri="{FF2B5EF4-FFF2-40B4-BE49-F238E27FC236}">
                <a16:creationId xmlns:a16="http://schemas.microsoft.com/office/drawing/2014/main" id="{7F0D6B30-F6FB-3D0E-5C7D-987996040A1A}"/>
              </a:ext>
            </a:extLst>
          </p:cNvPr>
          <p:cNvPicPr>
            <a:picLocks/>
          </p:cNvPicPr>
          <p:nvPr/>
        </p:nvPicPr>
        <p:blipFill>
          <a:blip r:embed="rId12" cstate="print"/>
          <a:stretch>
            <a:fillRect/>
          </a:stretch>
        </p:blipFill>
        <p:spPr>
          <a:xfrm>
            <a:off x="2350479" y="3698655"/>
            <a:ext cx="2336182" cy="2099995"/>
          </a:xfrm>
          <a:prstGeom prst="rect">
            <a:avLst/>
          </a:prstGeom>
        </p:spPr>
      </p:pic>
      <p:sp>
        <p:nvSpPr>
          <p:cNvPr id="24" name="CuadroTexto 23">
            <a:extLst>
              <a:ext uri="{FF2B5EF4-FFF2-40B4-BE49-F238E27FC236}">
                <a16:creationId xmlns:a16="http://schemas.microsoft.com/office/drawing/2014/main" id="{BCC3E690-D429-1E26-E869-79D5826DB0DF}"/>
              </a:ext>
            </a:extLst>
          </p:cNvPr>
          <p:cNvSpPr txBox="1"/>
          <p:nvPr/>
        </p:nvSpPr>
        <p:spPr>
          <a:xfrm>
            <a:off x="2014237" y="5829328"/>
            <a:ext cx="3024304" cy="307777"/>
          </a:xfrm>
          <a:prstGeom prst="rect">
            <a:avLst/>
          </a:prstGeom>
          <a:noFill/>
        </p:spPr>
        <p:txBody>
          <a:bodyPr wrap="square" rtlCol="0">
            <a:spAutoFit/>
          </a:bodyPr>
          <a:lstStyle/>
          <a:p>
            <a:pPr algn="ctr"/>
            <a:r>
              <a:rPr lang="es-ES" sz="1400" dirty="0" err="1"/>
              <a:t>Injection</a:t>
            </a:r>
            <a:r>
              <a:rPr lang="es-ES" sz="1400" dirty="0"/>
              <a:t> Process</a:t>
            </a:r>
          </a:p>
        </p:txBody>
      </p:sp>
      <p:pic>
        <p:nvPicPr>
          <p:cNvPr id="25" name="Image 147" descr="Imagen que contiene montaña, hecho de madera, hombre, banca  El contenido generado por IA puede ser incorrecto. ">
            <a:extLst>
              <a:ext uri="{FF2B5EF4-FFF2-40B4-BE49-F238E27FC236}">
                <a16:creationId xmlns:a16="http://schemas.microsoft.com/office/drawing/2014/main" id="{1810A2C1-77B6-061B-1E5E-50102FB82A75}"/>
              </a:ext>
            </a:extLst>
          </p:cNvPr>
          <p:cNvPicPr>
            <a:picLocks/>
          </p:cNvPicPr>
          <p:nvPr/>
        </p:nvPicPr>
        <p:blipFill>
          <a:blip r:embed="rId13" cstate="print"/>
          <a:stretch>
            <a:fillRect/>
          </a:stretch>
        </p:blipFill>
        <p:spPr>
          <a:xfrm>
            <a:off x="3505619" y="1505989"/>
            <a:ext cx="2700655" cy="2036445"/>
          </a:xfrm>
          <a:prstGeom prst="rect">
            <a:avLst/>
          </a:prstGeom>
        </p:spPr>
      </p:pic>
      <p:sp>
        <p:nvSpPr>
          <p:cNvPr id="26" name="CuadroTexto 25">
            <a:extLst>
              <a:ext uri="{FF2B5EF4-FFF2-40B4-BE49-F238E27FC236}">
                <a16:creationId xmlns:a16="http://schemas.microsoft.com/office/drawing/2014/main" id="{130AE227-FB67-95A0-7E94-CA1EC85197DE}"/>
              </a:ext>
            </a:extLst>
          </p:cNvPr>
          <p:cNvSpPr txBox="1"/>
          <p:nvPr/>
        </p:nvSpPr>
        <p:spPr>
          <a:xfrm>
            <a:off x="6223541" y="2130769"/>
            <a:ext cx="1941325" cy="738664"/>
          </a:xfrm>
          <a:prstGeom prst="rect">
            <a:avLst/>
          </a:prstGeom>
          <a:noFill/>
        </p:spPr>
        <p:txBody>
          <a:bodyPr wrap="square" rtlCol="0">
            <a:spAutoFit/>
          </a:bodyPr>
          <a:lstStyle/>
          <a:p>
            <a:pPr algn="just"/>
            <a:r>
              <a:rPr lang="es-ES" sz="1400" dirty="0"/>
              <a:t>Filling </a:t>
            </a:r>
            <a:r>
              <a:rPr lang="es-ES" sz="1400" dirty="0" err="1"/>
              <a:t>of</a:t>
            </a:r>
            <a:r>
              <a:rPr lang="es-ES" sz="1400" dirty="0"/>
              <a:t> </a:t>
            </a:r>
            <a:r>
              <a:rPr lang="es-ES" sz="1400" dirty="0" err="1"/>
              <a:t>the</a:t>
            </a:r>
            <a:r>
              <a:rPr lang="es-ES" sz="1400" dirty="0"/>
              <a:t> </a:t>
            </a:r>
            <a:r>
              <a:rPr lang="es-ES" sz="1400" dirty="0" err="1"/>
              <a:t>enclosure</a:t>
            </a:r>
            <a:r>
              <a:rPr lang="es-ES" sz="1400" dirty="0"/>
              <a:t> </a:t>
            </a:r>
            <a:r>
              <a:rPr lang="es-ES" sz="1400" dirty="0" err="1"/>
              <a:t>with</a:t>
            </a:r>
            <a:r>
              <a:rPr lang="es-ES" sz="1400" dirty="0"/>
              <a:t> </a:t>
            </a:r>
            <a:r>
              <a:rPr lang="es-ES" sz="1400" dirty="0" err="1"/>
              <a:t>soil</a:t>
            </a:r>
            <a:r>
              <a:rPr lang="es-ES" sz="1400" dirty="0"/>
              <a:t> </a:t>
            </a:r>
            <a:r>
              <a:rPr lang="es-ES" sz="1400" dirty="0" err="1"/>
              <a:t>type</a:t>
            </a:r>
            <a:r>
              <a:rPr lang="es-ES" sz="1400" dirty="0"/>
              <a:t> </a:t>
            </a:r>
            <a:r>
              <a:rPr lang="es-ES" sz="1400" dirty="0" err="1"/>
              <a:t>for</a:t>
            </a:r>
            <a:r>
              <a:rPr lang="es-ES" sz="1400" dirty="0"/>
              <a:t> </a:t>
            </a:r>
            <a:r>
              <a:rPr lang="es-ES" sz="1400" dirty="0" err="1"/>
              <a:t>injection</a:t>
            </a:r>
            <a:endParaRPr lang="es-ES" sz="1400" dirty="0"/>
          </a:p>
        </p:txBody>
      </p:sp>
      <p:graphicFrame>
        <p:nvGraphicFramePr>
          <p:cNvPr id="2" name="Tabla 1">
            <a:extLst>
              <a:ext uri="{FF2B5EF4-FFF2-40B4-BE49-F238E27FC236}">
                <a16:creationId xmlns:a16="http://schemas.microsoft.com/office/drawing/2014/main" id="{4C069239-643A-5FA9-E5BB-2635A973EBB2}"/>
              </a:ext>
            </a:extLst>
          </p:cNvPr>
          <p:cNvGraphicFramePr>
            <a:graphicFrameLocks noGrp="1"/>
          </p:cNvGraphicFramePr>
          <p:nvPr>
            <p:extLst>
              <p:ext uri="{D42A27DB-BD31-4B8C-83A1-F6EECF244321}">
                <p14:modId xmlns:p14="http://schemas.microsoft.com/office/powerpoint/2010/main" val="3811353495"/>
              </p:ext>
            </p:extLst>
          </p:nvPr>
        </p:nvGraphicFramePr>
        <p:xfrm>
          <a:off x="505279" y="1467889"/>
          <a:ext cx="2175470" cy="1981200"/>
        </p:xfrm>
        <a:graphic>
          <a:graphicData uri="http://schemas.openxmlformats.org/drawingml/2006/table">
            <a:tbl>
              <a:tblPr firstRow="1" bandRow="1">
                <a:tableStyleId>{2D5ABB26-0587-4C30-8999-92F81FD0307C}</a:tableStyleId>
              </a:tblPr>
              <a:tblGrid>
                <a:gridCol w="1371381">
                  <a:extLst>
                    <a:ext uri="{9D8B030D-6E8A-4147-A177-3AD203B41FA5}">
                      <a16:colId xmlns:a16="http://schemas.microsoft.com/office/drawing/2014/main" val="2702023530"/>
                    </a:ext>
                  </a:extLst>
                </a:gridCol>
                <a:gridCol w="804089">
                  <a:extLst>
                    <a:ext uri="{9D8B030D-6E8A-4147-A177-3AD203B41FA5}">
                      <a16:colId xmlns:a16="http://schemas.microsoft.com/office/drawing/2014/main" val="3672148852"/>
                    </a:ext>
                  </a:extLst>
                </a:gridCol>
              </a:tblGrid>
              <a:tr h="260988">
                <a:tc gridSpan="2">
                  <a:txBody>
                    <a:bodyPr/>
                    <a:lstStyle/>
                    <a:p>
                      <a:pPr algn="ctr"/>
                      <a:r>
                        <a:rPr lang="es-ES" sz="1200" b="1" dirty="0"/>
                        <a:t>SOILS</a:t>
                      </a:r>
                    </a:p>
                  </a:txBody>
                  <a:tcPr>
                    <a:lnB w="12700" cap="flat" cmpd="sng" algn="ctr">
                      <a:solidFill>
                        <a:schemeClr val="tx1"/>
                      </a:solidFill>
                      <a:prstDash val="solid"/>
                      <a:round/>
                      <a:headEnd type="none" w="med" len="med"/>
                      <a:tailEnd type="none" w="med" len="med"/>
                    </a:lnB>
                  </a:tcPr>
                </a:tc>
                <a:tc hMerge="1">
                  <a:txBody>
                    <a:bodyPr/>
                    <a:lstStyle/>
                    <a:p>
                      <a:endParaRPr lang="es-ES" dirty="0"/>
                    </a:p>
                  </a:txBody>
                  <a:tcPr/>
                </a:tc>
                <a:extLst>
                  <a:ext uri="{0D108BD9-81ED-4DB2-BD59-A6C34878D82A}">
                    <a16:rowId xmlns:a16="http://schemas.microsoft.com/office/drawing/2014/main" val="872307942"/>
                  </a:ext>
                </a:extLst>
              </a:tr>
              <a:tr h="231989">
                <a:tc>
                  <a:txBody>
                    <a:bodyPr/>
                    <a:lstStyle/>
                    <a:p>
                      <a:r>
                        <a:rPr lang="es-ES" sz="1000" dirty="0"/>
                        <a:t>CLAY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ES" sz="900" dirty="0"/>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0680330"/>
                  </a:ext>
                </a:extLst>
              </a:tr>
              <a:tr h="231989">
                <a:tc>
                  <a:txBody>
                    <a:bodyPr/>
                    <a:lstStyle/>
                    <a:p>
                      <a:r>
                        <a:rPr lang="es-ES" sz="1000" dirty="0"/>
                        <a:t>SILT-CLAY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ES" sz="900" dirty="0"/>
                        <a:t>MC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7020120"/>
                  </a:ext>
                </a:extLst>
              </a:tr>
              <a:tr h="231989">
                <a:tc>
                  <a:txBody>
                    <a:bodyPr/>
                    <a:lstStyle/>
                    <a:p>
                      <a:r>
                        <a:rPr lang="es-ES" sz="1000" dirty="0"/>
                        <a:t>SILT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ES" sz="900" dirty="0"/>
                        <a: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6588652"/>
                  </a:ext>
                </a:extLst>
              </a:tr>
              <a:tr h="231989">
                <a:tc>
                  <a:txBody>
                    <a:bodyPr/>
                    <a:lstStyle/>
                    <a:p>
                      <a:r>
                        <a:rPr lang="es-ES" sz="1000" dirty="0"/>
                        <a:t>SAND-SILT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ES" sz="900" dirty="0"/>
                        <a:t>SM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0709511"/>
                  </a:ext>
                </a:extLst>
              </a:tr>
              <a:tr h="231989">
                <a:tc>
                  <a:txBody>
                    <a:bodyPr/>
                    <a:lstStyle/>
                    <a:p>
                      <a:r>
                        <a:rPr lang="es-ES" sz="1000" dirty="0"/>
                        <a:t>SAND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ES" sz="900" dirty="0"/>
                        <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7196071"/>
                  </a:ext>
                </a:extLst>
              </a:tr>
              <a:tr h="231989">
                <a:tc>
                  <a:txBody>
                    <a:bodyPr/>
                    <a:lstStyle/>
                    <a:p>
                      <a:r>
                        <a:rPr lang="es-ES" sz="1000" dirty="0"/>
                        <a:t>GRAVEL-SAND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ES" sz="900" dirty="0"/>
                        <a:t>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7251848"/>
                  </a:ext>
                </a:extLst>
              </a:tr>
              <a:tr h="231989">
                <a:tc>
                  <a:txBody>
                    <a:bodyPr/>
                    <a:lstStyle/>
                    <a:p>
                      <a:r>
                        <a:rPr lang="es-ES" sz="1000" dirty="0"/>
                        <a:t>GRAVEL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ES" sz="900" dirty="0"/>
                        <a:t>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8965653"/>
                  </a:ext>
                </a:extLst>
              </a:tr>
            </a:tbl>
          </a:graphicData>
        </a:graphic>
      </p:graphicFrame>
    </p:spTree>
    <p:extLst>
      <p:ext uri="{BB962C8B-B14F-4D97-AF65-F5344CB8AC3E}">
        <p14:creationId xmlns:p14="http://schemas.microsoft.com/office/powerpoint/2010/main" val="2585935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3BFA9-8E5C-7E4F-52EE-688DD65FD701}"/>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FDC7A84D-DA09-4BC6-6271-65554722492D}"/>
              </a:ext>
            </a:extLst>
          </p:cNvPr>
          <p:cNvPicPr>
            <a:picLocks noChangeAspect="1"/>
          </p:cNvPicPr>
          <p:nvPr/>
        </p:nvPicPr>
        <p:blipFill>
          <a:blip r:embed="rId3"/>
          <a:stretch>
            <a:fillRect/>
          </a:stretch>
        </p:blipFill>
        <p:spPr>
          <a:xfrm>
            <a:off x="0" y="47337"/>
            <a:ext cx="6134956" cy="724001"/>
          </a:xfrm>
          <a:prstGeom prst="rect">
            <a:avLst/>
          </a:prstGeom>
        </p:spPr>
      </p:pic>
      <p:graphicFrame>
        <p:nvGraphicFramePr>
          <p:cNvPr id="14" name="Tabla 13">
            <a:extLst>
              <a:ext uri="{FF2B5EF4-FFF2-40B4-BE49-F238E27FC236}">
                <a16:creationId xmlns:a16="http://schemas.microsoft.com/office/drawing/2014/main" id="{2E962475-300F-F867-BE3F-EFF5BB65B3B9}"/>
              </a:ext>
            </a:extLst>
          </p:cNvPr>
          <p:cNvGraphicFramePr>
            <a:graphicFrameLocks noGrp="1"/>
          </p:cNvGraphicFramePr>
          <p:nvPr>
            <p:extLst>
              <p:ext uri="{D42A27DB-BD31-4B8C-83A1-F6EECF244321}">
                <p14:modId xmlns:p14="http://schemas.microsoft.com/office/powerpoint/2010/main" val="3139366393"/>
              </p:ext>
            </p:extLst>
          </p:nvPr>
        </p:nvGraphicFramePr>
        <p:xfrm>
          <a:off x="9424522" y="6197909"/>
          <a:ext cx="2175471" cy="610948"/>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10948">
                <a:tc>
                  <a:txBody>
                    <a:bodyPr/>
                    <a:lstStyle/>
                    <a:p>
                      <a:pPr algn="ctr"/>
                      <a:r>
                        <a:rPr lang="es-ES" sz="1800" dirty="0">
                          <a:hlinkClick r:id="rId4" action="ppaction://hlinksldjump"/>
                        </a:rPr>
                        <a:t>DURATION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18" name="Tabla 17">
            <a:extLst>
              <a:ext uri="{FF2B5EF4-FFF2-40B4-BE49-F238E27FC236}">
                <a16:creationId xmlns:a16="http://schemas.microsoft.com/office/drawing/2014/main" id="{3A3A0268-CD6D-C1A8-AC95-74F085825178}"/>
              </a:ext>
            </a:extLst>
          </p:cNvPr>
          <p:cNvGraphicFramePr>
            <a:graphicFrameLocks noGrp="1"/>
          </p:cNvGraphicFramePr>
          <p:nvPr/>
        </p:nvGraphicFramePr>
        <p:xfrm>
          <a:off x="241158" y="881554"/>
          <a:ext cx="8280577" cy="365760"/>
        </p:xfrm>
        <a:graphic>
          <a:graphicData uri="http://schemas.openxmlformats.org/drawingml/2006/table">
            <a:tbl>
              <a:tblPr firstRow="1" bandRow="1">
                <a:tableStyleId>{5C22544A-7EE6-4342-B048-85BDC9FD1C3A}</a:tableStyleId>
              </a:tblPr>
              <a:tblGrid>
                <a:gridCol w="8280577">
                  <a:extLst>
                    <a:ext uri="{9D8B030D-6E8A-4147-A177-3AD203B41FA5}">
                      <a16:colId xmlns:a16="http://schemas.microsoft.com/office/drawing/2014/main" val="4016962247"/>
                    </a:ext>
                  </a:extLst>
                </a:gridCol>
              </a:tblGrid>
              <a:tr h="365760">
                <a:tc>
                  <a:txBody>
                    <a:bodyPr/>
                    <a:lstStyle/>
                    <a:p>
                      <a:pPr algn="l"/>
                      <a:r>
                        <a:rPr lang="es-ES" sz="1800" dirty="0"/>
                        <a:t>RESULTS</a:t>
                      </a:r>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29" name="Tabla 28">
            <a:extLst>
              <a:ext uri="{FF2B5EF4-FFF2-40B4-BE49-F238E27FC236}">
                <a16:creationId xmlns:a16="http://schemas.microsoft.com/office/drawing/2014/main" id="{DF7485D9-BBAB-39EE-7157-70BF6E729C9C}"/>
              </a:ext>
            </a:extLst>
          </p:cNvPr>
          <p:cNvGraphicFramePr>
            <a:graphicFrameLocks noGrp="1"/>
          </p:cNvGraphicFramePr>
          <p:nvPr>
            <p:extLst>
              <p:ext uri="{D42A27DB-BD31-4B8C-83A1-F6EECF244321}">
                <p14:modId xmlns:p14="http://schemas.microsoft.com/office/powerpoint/2010/main" val="402658658"/>
              </p:ext>
            </p:extLst>
          </p:nvPr>
        </p:nvGraphicFramePr>
        <p:xfrm>
          <a:off x="7194204" y="6192165"/>
          <a:ext cx="2175471" cy="640080"/>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18498">
                <a:tc>
                  <a:txBody>
                    <a:bodyPr/>
                    <a:lstStyle/>
                    <a:p>
                      <a:pPr algn="ctr"/>
                      <a:r>
                        <a:rPr lang="es-ES" sz="1800" dirty="0">
                          <a:hlinkClick r:id="rId5" action="ppaction://hlinksldjump"/>
                        </a:rPr>
                        <a:t>FUNDING RECEIVED</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0" name="Tabla 29">
            <a:extLst>
              <a:ext uri="{FF2B5EF4-FFF2-40B4-BE49-F238E27FC236}">
                <a16:creationId xmlns:a16="http://schemas.microsoft.com/office/drawing/2014/main" id="{E3F4A3EC-73FA-CE51-C379-AC02A3E27782}"/>
              </a:ext>
            </a:extLst>
          </p:cNvPr>
          <p:cNvGraphicFramePr>
            <a:graphicFrameLocks noGrp="1"/>
          </p:cNvGraphicFramePr>
          <p:nvPr>
            <p:extLst>
              <p:ext uri="{D42A27DB-BD31-4B8C-83A1-F6EECF244321}">
                <p14:modId xmlns:p14="http://schemas.microsoft.com/office/powerpoint/2010/main" val="552433057"/>
              </p:ext>
            </p:extLst>
          </p:nvPr>
        </p:nvGraphicFramePr>
        <p:xfrm>
          <a:off x="4646945" y="6197909"/>
          <a:ext cx="2492412" cy="640080"/>
        </p:xfrm>
        <a:graphic>
          <a:graphicData uri="http://schemas.openxmlformats.org/drawingml/2006/table">
            <a:tbl>
              <a:tblPr firstRow="1" bandRow="1">
                <a:tableStyleId>{5C22544A-7EE6-4342-B048-85BDC9FD1C3A}</a:tableStyleId>
              </a:tblPr>
              <a:tblGrid>
                <a:gridCol w="2492412">
                  <a:extLst>
                    <a:ext uri="{9D8B030D-6E8A-4147-A177-3AD203B41FA5}">
                      <a16:colId xmlns:a16="http://schemas.microsoft.com/office/drawing/2014/main" val="4016962247"/>
                    </a:ext>
                  </a:extLst>
                </a:gridCol>
              </a:tblGrid>
              <a:tr h="365760">
                <a:tc>
                  <a:txBody>
                    <a:bodyPr/>
                    <a:lstStyle/>
                    <a:p>
                      <a:pPr algn="ctr"/>
                      <a:r>
                        <a:rPr lang="es-ES" sz="1800" dirty="0">
                          <a:hlinkClick r:id="rId6" action="ppaction://hlinksldjump"/>
                        </a:rPr>
                        <a:t>GEOGRAPHICAL SCOPE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1" name="Tabla 30">
            <a:extLst>
              <a:ext uri="{FF2B5EF4-FFF2-40B4-BE49-F238E27FC236}">
                <a16:creationId xmlns:a16="http://schemas.microsoft.com/office/drawing/2014/main" id="{052F3ABF-312E-DBFD-C569-B392C7AD1DC3}"/>
              </a:ext>
            </a:extLst>
          </p:cNvPr>
          <p:cNvGraphicFramePr>
            <a:graphicFrameLocks noGrp="1"/>
          </p:cNvGraphicFramePr>
          <p:nvPr>
            <p:extLst>
              <p:ext uri="{D42A27DB-BD31-4B8C-83A1-F6EECF244321}">
                <p14:modId xmlns:p14="http://schemas.microsoft.com/office/powerpoint/2010/main" val="598042903"/>
              </p:ext>
            </p:extLst>
          </p:nvPr>
        </p:nvGraphicFramePr>
        <p:xfrm>
          <a:off x="2350479" y="6197909"/>
          <a:ext cx="2241620" cy="623640"/>
        </p:xfrm>
        <a:graphic>
          <a:graphicData uri="http://schemas.openxmlformats.org/drawingml/2006/table">
            <a:tbl>
              <a:tblPr firstRow="1" bandRow="1">
                <a:tableStyleId>{5C22544A-7EE6-4342-B048-85BDC9FD1C3A}</a:tableStyleId>
              </a:tblPr>
              <a:tblGrid>
                <a:gridCol w="2241620">
                  <a:extLst>
                    <a:ext uri="{9D8B030D-6E8A-4147-A177-3AD203B41FA5}">
                      <a16:colId xmlns:a16="http://schemas.microsoft.com/office/drawing/2014/main" val="4016962247"/>
                    </a:ext>
                  </a:extLst>
                </a:gridCol>
              </a:tblGrid>
              <a:tr h="623640">
                <a:tc>
                  <a:txBody>
                    <a:bodyPr/>
                    <a:lstStyle/>
                    <a:p>
                      <a:pPr algn="ctr"/>
                      <a:r>
                        <a:rPr lang="es-ES" sz="1800" dirty="0">
                          <a:hlinkClick r:id="rId7" action="ppaction://hlinksldjump"/>
                        </a:rPr>
                        <a:t>DESCRIPTION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2" name="Tabla 31">
            <a:extLst>
              <a:ext uri="{FF2B5EF4-FFF2-40B4-BE49-F238E27FC236}">
                <a16:creationId xmlns:a16="http://schemas.microsoft.com/office/drawing/2014/main" id="{8D98072C-6585-9A6A-EE5D-50B5C8EA06B4}"/>
              </a:ext>
            </a:extLst>
          </p:cNvPr>
          <p:cNvGraphicFramePr>
            <a:graphicFrameLocks noGrp="1"/>
          </p:cNvGraphicFramePr>
          <p:nvPr>
            <p:extLst>
              <p:ext uri="{D42A27DB-BD31-4B8C-83A1-F6EECF244321}">
                <p14:modId xmlns:p14="http://schemas.microsoft.com/office/powerpoint/2010/main" val="4267497469"/>
              </p:ext>
            </p:extLst>
          </p:nvPr>
        </p:nvGraphicFramePr>
        <p:xfrm>
          <a:off x="131464" y="6192165"/>
          <a:ext cx="2175471" cy="640080"/>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0080">
                <a:tc>
                  <a:txBody>
                    <a:bodyPr/>
                    <a:lstStyle/>
                    <a:p>
                      <a:pPr algn="ctr"/>
                      <a:r>
                        <a:rPr lang="es-ES" sz="1800" dirty="0">
                          <a:hlinkClick r:id="rId8" action="ppaction://hlinksldjump"/>
                        </a:rPr>
                        <a:t>HOME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sp>
        <p:nvSpPr>
          <p:cNvPr id="33" name="CuadroTexto 32">
            <a:extLst>
              <a:ext uri="{FF2B5EF4-FFF2-40B4-BE49-F238E27FC236}">
                <a16:creationId xmlns:a16="http://schemas.microsoft.com/office/drawing/2014/main" id="{04443965-EA17-1834-A713-C80528A06F8D}"/>
              </a:ext>
            </a:extLst>
          </p:cNvPr>
          <p:cNvSpPr txBox="1"/>
          <p:nvPr/>
        </p:nvSpPr>
        <p:spPr>
          <a:xfrm>
            <a:off x="9714020" y="209974"/>
            <a:ext cx="2555892" cy="461665"/>
          </a:xfrm>
          <a:prstGeom prst="rect">
            <a:avLst/>
          </a:prstGeom>
          <a:noFill/>
        </p:spPr>
        <p:txBody>
          <a:bodyPr wrap="none" rtlCol="0">
            <a:spAutoFit/>
          </a:bodyPr>
          <a:lstStyle/>
          <a:p>
            <a:r>
              <a:rPr lang="es-ES" sz="2400" b="1" dirty="0"/>
              <a:t>Europa Se Siente</a:t>
            </a:r>
          </a:p>
        </p:txBody>
      </p:sp>
      <p:pic>
        <p:nvPicPr>
          <p:cNvPr id="3" name="Imagen 2">
            <a:extLst>
              <a:ext uri="{FF2B5EF4-FFF2-40B4-BE49-F238E27FC236}">
                <a16:creationId xmlns:a16="http://schemas.microsoft.com/office/drawing/2014/main" id="{76375E81-5FE1-8914-D23F-CD345211F80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34956" y="75500"/>
            <a:ext cx="3512275" cy="694988"/>
          </a:xfrm>
          <a:prstGeom prst="rect">
            <a:avLst/>
          </a:prstGeom>
        </p:spPr>
      </p:pic>
      <p:sp>
        <p:nvSpPr>
          <p:cNvPr id="7" name="CuadroTexto 6">
            <a:extLst>
              <a:ext uri="{FF2B5EF4-FFF2-40B4-BE49-F238E27FC236}">
                <a16:creationId xmlns:a16="http://schemas.microsoft.com/office/drawing/2014/main" id="{FFE2E429-534C-C418-1DE4-25BDC384078F}"/>
              </a:ext>
            </a:extLst>
          </p:cNvPr>
          <p:cNvSpPr txBox="1"/>
          <p:nvPr/>
        </p:nvSpPr>
        <p:spPr>
          <a:xfrm>
            <a:off x="6992678" y="4744401"/>
            <a:ext cx="3802491" cy="307777"/>
          </a:xfrm>
          <a:prstGeom prst="rect">
            <a:avLst/>
          </a:prstGeom>
          <a:noFill/>
        </p:spPr>
        <p:txBody>
          <a:bodyPr wrap="square" rtlCol="0">
            <a:spAutoFit/>
          </a:bodyPr>
          <a:lstStyle/>
          <a:p>
            <a:pPr algn="ctr"/>
            <a:r>
              <a:rPr lang="es-ES" sz="1400" dirty="0" err="1"/>
              <a:t>Pre-treatment</a:t>
            </a:r>
            <a:r>
              <a:rPr lang="es-ES" sz="1400" dirty="0"/>
              <a:t> vs </a:t>
            </a:r>
            <a:r>
              <a:rPr lang="es-ES" sz="1400" dirty="0" err="1"/>
              <a:t>post-treatment</a:t>
            </a:r>
            <a:r>
              <a:rPr lang="es-ES" sz="1400" dirty="0"/>
              <a:t> </a:t>
            </a:r>
            <a:r>
              <a:rPr lang="es-ES" sz="1400" dirty="0" err="1"/>
              <a:t>density</a:t>
            </a:r>
            <a:endParaRPr lang="es-ES" sz="1400" dirty="0"/>
          </a:p>
        </p:txBody>
      </p:sp>
      <p:pic>
        <p:nvPicPr>
          <p:cNvPr id="10" name="Image 4942" descr="P262#yIS1 ">
            <a:extLst>
              <a:ext uri="{FF2B5EF4-FFF2-40B4-BE49-F238E27FC236}">
                <a16:creationId xmlns:a16="http://schemas.microsoft.com/office/drawing/2014/main" id="{0A4C9423-E4E7-A9E2-246A-DC274A045EDB}"/>
              </a:ext>
            </a:extLst>
          </p:cNvPr>
          <p:cNvPicPr>
            <a:picLocks/>
          </p:cNvPicPr>
          <p:nvPr/>
        </p:nvPicPr>
        <p:blipFill>
          <a:blip r:embed="rId10" cstate="print"/>
          <a:stretch>
            <a:fillRect/>
          </a:stretch>
        </p:blipFill>
        <p:spPr>
          <a:xfrm>
            <a:off x="379840" y="1378480"/>
            <a:ext cx="5375275" cy="1867535"/>
          </a:xfrm>
          <a:prstGeom prst="rect">
            <a:avLst/>
          </a:prstGeom>
        </p:spPr>
      </p:pic>
      <p:sp>
        <p:nvSpPr>
          <p:cNvPr id="11" name="CuadroTexto 10">
            <a:extLst>
              <a:ext uri="{FF2B5EF4-FFF2-40B4-BE49-F238E27FC236}">
                <a16:creationId xmlns:a16="http://schemas.microsoft.com/office/drawing/2014/main" id="{8389B3D1-01B2-DCB2-D1E3-8D209D7BC5EE}"/>
              </a:ext>
            </a:extLst>
          </p:cNvPr>
          <p:cNvSpPr txBox="1"/>
          <p:nvPr/>
        </p:nvSpPr>
        <p:spPr>
          <a:xfrm>
            <a:off x="539908" y="3291295"/>
            <a:ext cx="5201442" cy="307777"/>
          </a:xfrm>
          <a:prstGeom prst="rect">
            <a:avLst/>
          </a:prstGeom>
          <a:noFill/>
        </p:spPr>
        <p:txBody>
          <a:bodyPr wrap="square" rtlCol="0">
            <a:spAutoFit/>
          </a:bodyPr>
          <a:lstStyle/>
          <a:p>
            <a:pPr algn="ctr"/>
            <a:r>
              <a:rPr lang="es-ES" sz="1400" dirty="0" err="1"/>
              <a:t>Unconfined</a:t>
            </a:r>
            <a:r>
              <a:rPr lang="es-ES" sz="1400" dirty="0"/>
              <a:t> </a:t>
            </a:r>
            <a:r>
              <a:rPr lang="es-ES" sz="1400" dirty="0" err="1"/>
              <a:t>compressive</a:t>
            </a:r>
            <a:r>
              <a:rPr lang="es-ES" sz="1400" dirty="0"/>
              <a:t> </a:t>
            </a:r>
            <a:r>
              <a:rPr lang="es-ES" sz="1400" dirty="0" err="1"/>
              <a:t>strength</a:t>
            </a:r>
            <a:r>
              <a:rPr lang="es-ES" sz="1400" dirty="0"/>
              <a:t> </a:t>
            </a:r>
            <a:r>
              <a:rPr lang="es-ES" sz="1400" dirty="0" err="1"/>
              <a:t>of</a:t>
            </a:r>
            <a:r>
              <a:rPr lang="es-ES" sz="1400" dirty="0"/>
              <a:t> non-expansive </a:t>
            </a:r>
            <a:r>
              <a:rPr lang="es-ES" sz="1400" dirty="0" err="1"/>
              <a:t>resins</a:t>
            </a:r>
            <a:endParaRPr lang="es-ES" sz="1400" dirty="0"/>
          </a:p>
        </p:txBody>
      </p:sp>
      <p:pic>
        <p:nvPicPr>
          <p:cNvPr id="12" name="Image 4943" descr="P264#yIS1 ">
            <a:extLst>
              <a:ext uri="{FF2B5EF4-FFF2-40B4-BE49-F238E27FC236}">
                <a16:creationId xmlns:a16="http://schemas.microsoft.com/office/drawing/2014/main" id="{37AD524D-B815-D3D9-C546-872E8898F8E8}"/>
              </a:ext>
            </a:extLst>
          </p:cNvPr>
          <p:cNvPicPr>
            <a:picLocks/>
          </p:cNvPicPr>
          <p:nvPr/>
        </p:nvPicPr>
        <p:blipFill>
          <a:blip r:embed="rId11" cstate="print"/>
          <a:stretch>
            <a:fillRect/>
          </a:stretch>
        </p:blipFill>
        <p:spPr>
          <a:xfrm>
            <a:off x="379840" y="3796255"/>
            <a:ext cx="5375275" cy="1831975"/>
          </a:xfrm>
          <a:prstGeom prst="rect">
            <a:avLst/>
          </a:prstGeom>
        </p:spPr>
      </p:pic>
      <p:sp>
        <p:nvSpPr>
          <p:cNvPr id="13" name="CuadroTexto 12">
            <a:extLst>
              <a:ext uri="{FF2B5EF4-FFF2-40B4-BE49-F238E27FC236}">
                <a16:creationId xmlns:a16="http://schemas.microsoft.com/office/drawing/2014/main" id="{A04F5753-1910-748D-548B-FDAC14274674}"/>
              </a:ext>
            </a:extLst>
          </p:cNvPr>
          <p:cNvSpPr txBox="1"/>
          <p:nvPr/>
        </p:nvSpPr>
        <p:spPr>
          <a:xfrm>
            <a:off x="558196" y="5682732"/>
            <a:ext cx="5201442" cy="307777"/>
          </a:xfrm>
          <a:prstGeom prst="rect">
            <a:avLst/>
          </a:prstGeom>
          <a:noFill/>
        </p:spPr>
        <p:txBody>
          <a:bodyPr wrap="square" rtlCol="0">
            <a:spAutoFit/>
          </a:bodyPr>
          <a:lstStyle/>
          <a:p>
            <a:pPr algn="ctr"/>
            <a:r>
              <a:rPr lang="es-ES" sz="1400" dirty="0" err="1"/>
              <a:t>Unconfined</a:t>
            </a:r>
            <a:r>
              <a:rPr lang="es-ES" sz="1400" dirty="0"/>
              <a:t> </a:t>
            </a:r>
            <a:r>
              <a:rPr lang="es-ES" sz="1400" dirty="0" err="1"/>
              <a:t>compressive</a:t>
            </a:r>
            <a:r>
              <a:rPr lang="es-ES" sz="1400" dirty="0"/>
              <a:t> </a:t>
            </a:r>
            <a:r>
              <a:rPr lang="es-ES" sz="1400" dirty="0" err="1"/>
              <a:t>strength</a:t>
            </a:r>
            <a:r>
              <a:rPr lang="es-ES" sz="1400" dirty="0"/>
              <a:t> </a:t>
            </a:r>
            <a:r>
              <a:rPr lang="es-ES" sz="1400" dirty="0" err="1"/>
              <a:t>of</a:t>
            </a:r>
            <a:r>
              <a:rPr lang="es-ES" sz="1400" dirty="0"/>
              <a:t> expansive </a:t>
            </a:r>
            <a:r>
              <a:rPr lang="es-ES" sz="1400" dirty="0" err="1"/>
              <a:t>resins</a:t>
            </a:r>
            <a:endParaRPr lang="es-ES" sz="1400" dirty="0"/>
          </a:p>
        </p:txBody>
      </p:sp>
      <p:pic>
        <p:nvPicPr>
          <p:cNvPr id="17" name="Imagen 16">
            <a:extLst>
              <a:ext uri="{FF2B5EF4-FFF2-40B4-BE49-F238E27FC236}">
                <a16:creationId xmlns:a16="http://schemas.microsoft.com/office/drawing/2014/main" id="{8A4AD200-95FD-F311-33E6-8B863C924BF7}"/>
              </a:ext>
            </a:extLst>
          </p:cNvPr>
          <p:cNvPicPr>
            <a:picLocks noChangeAspect="1"/>
          </p:cNvPicPr>
          <p:nvPr/>
        </p:nvPicPr>
        <p:blipFill>
          <a:blip r:embed="rId12"/>
          <a:srcRect l="11565" r="8578"/>
          <a:stretch>
            <a:fillRect/>
          </a:stretch>
        </p:blipFill>
        <p:spPr>
          <a:xfrm>
            <a:off x="6334496" y="2670835"/>
            <a:ext cx="4853865" cy="2164250"/>
          </a:xfrm>
          <a:prstGeom prst="rect">
            <a:avLst/>
          </a:prstGeom>
        </p:spPr>
      </p:pic>
    </p:spTree>
    <p:extLst>
      <p:ext uri="{BB962C8B-B14F-4D97-AF65-F5344CB8AC3E}">
        <p14:creationId xmlns:p14="http://schemas.microsoft.com/office/powerpoint/2010/main" val="1807055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8AFE9-B726-9411-77C1-085D38DF10D0}"/>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208C8DD-3A22-23FB-0CF7-E8E1B94E01BD}"/>
              </a:ext>
            </a:extLst>
          </p:cNvPr>
          <p:cNvPicPr>
            <a:picLocks noChangeAspect="1"/>
          </p:cNvPicPr>
          <p:nvPr/>
        </p:nvPicPr>
        <p:blipFill>
          <a:blip r:embed="rId3"/>
          <a:stretch>
            <a:fillRect/>
          </a:stretch>
        </p:blipFill>
        <p:spPr>
          <a:xfrm>
            <a:off x="0" y="47337"/>
            <a:ext cx="6134956" cy="724001"/>
          </a:xfrm>
          <a:prstGeom prst="rect">
            <a:avLst/>
          </a:prstGeom>
        </p:spPr>
      </p:pic>
      <p:graphicFrame>
        <p:nvGraphicFramePr>
          <p:cNvPr id="14" name="Tabla 13">
            <a:extLst>
              <a:ext uri="{FF2B5EF4-FFF2-40B4-BE49-F238E27FC236}">
                <a16:creationId xmlns:a16="http://schemas.microsoft.com/office/drawing/2014/main" id="{C61FEB5D-F1F0-E4E9-5DCE-E6599270644A}"/>
              </a:ext>
            </a:extLst>
          </p:cNvPr>
          <p:cNvGraphicFramePr>
            <a:graphicFrameLocks noGrp="1"/>
          </p:cNvGraphicFramePr>
          <p:nvPr>
            <p:extLst>
              <p:ext uri="{D42A27DB-BD31-4B8C-83A1-F6EECF244321}">
                <p14:modId xmlns:p14="http://schemas.microsoft.com/office/powerpoint/2010/main" val="1779199112"/>
              </p:ext>
            </p:extLst>
          </p:nvPr>
        </p:nvGraphicFramePr>
        <p:xfrm>
          <a:off x="9424522" y="6166971"/>
          <a:ext cx="2175471" cy="641886"/>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1886">
                <a:tc>
                  <a:txBody>
                    <a:bodyPr/>
                    <a:lstStyle/>
                    <a:p>
                      <a:pPr algn="ctr"/>
                      <a:r>
                        <a:rPr lang="es-ES" sz="1800" dirty="0">
                          <a:hlinkClick r:id="rId4" action="ppaction://hlinksldjump"/>
                        </a:rPr>
                        <a:t>DURATION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18" name="Tabla 17">
            <a:extLst>
              <a:ext uri="{FF2B5EF4-FFF2-40B4-BE49-F238E27FC236}">
                <a16:creationId xmlns:a16="http://schemas.microsoft.com/office/drawing/2014/main" id="{F0CE5A94-C400-850C-853C-BC0F7AC712CE}"/>
              </a:ext>
            </a:extLst>
          </p:cNvPr>
          <p:cNvGraphicFramePr>
            <a:graphicFrameLocks noGrp="1"/>
          </p:cNvGraphicFramePr>
          <p:nvPr>
            <p:extLst>
              <p:ext uri="{D42A27DB-BD31-4B8C-83A1-F6EECF244321}">
                <p14:modId xmlns:p14="http://schemas.microsoft.com/office/powerpoint/2010/main" val="614243869"/>
              </p:ext>
            </p:extLst>
          </p:nvPr>
        </p:nvGraphicFramePr>
        <p:xfrm>
          <a:off x="241158" y="881554"/>
          <a:ext cx="8280577" cy="365760"/>
        </p:xfrm>
        <a:graphic>
          <a:graphicData uri="http://schemas.openxmlformats.org/drawingml/2006/table">
            <a:tbl>
              <a:tblPr firstRow="1" bandRow="1">
                <a:tableStyleId>{5C22544A-7EE6-4342-B048-85BDC9FD1C3A}</a:tableStyleId>
              </a:tblPr>
              <a:tblGrid>
                <a:gridCol w="8280577">
                  <a:extLst>
                    <a:ext uri="{9D8B030D-6E8A-4147-A177-3AD203B41FA5}">
                      <a16:colId xmlns:a16="http://schemas.microsoft.com/office/drawing/2014/main" val="4016962247"/>
                    </a:ext>
                  </a:extLst>
                </a:gridCol>
              </a:tblGrid>
              <a:tr h="280496">
                <a:tc>
                  <a:txBody>
                    <a:bodyPr/>
                    <a:lstStyle/>
                    <a:p>
                      <a:pPr algn="l"/>
                      <a:r>
                        <a:rPr lang="es-ES" sz="1800" dirty="0"/>
                        <a:t>RESULTS</a:t>
                      </a:r>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29" name="Tabla 28">
            <a:extLst>
              <a:ext uri="{FF2B5EF4-FFF2-40B4-BE49-F238E27FC236}">
                <a16:creationId xmlns:a16="http://schemas.microsoft.com/office/drawing/2014/main" id="{6BC10A0F-DF4D-40CB-A688-248C2BB55E30}"/>
              </a:ext>
            </a:extLst>
          </p:cNvPr>
          <p:cNvGraphicFramePr>
            <a:graphicFrameLocks noGrp="1"/>
          </p:cNvGraphicFramePr>
          <p:nvPr>
            <p:extLst>
              <p:ext uri="{D42A27DB-BD31-4B8C-83A1-F6EECF244321}">
                <p14:modId xmlns:p14="http://schemas.microsoft.com/office/powerpoint/2010/main" val="2933239262"/>
              </p:ext>
            </p:extLst>
          </p:nvPr>
        </p:nvGraphicFramePr>
        <p:xfrm>
          <a:off x="7194204" y="6168777"/>
          <a:ext cx="2175471" cy="641886"/>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1886">
                <a:tc>
                  <a:txBody>
                    <a:bodyPr/>
                    <a:lstStyle/>
                    <a:p>
                      <a:pPr algn="ctr"/>
                      <a:r>
                        <a:rPr lang="es-ES" sz="1800" dirty="0">
                          <a:hlinkClick r:id="rId5" action="ppaction://hlinksldjump"/>
                        </a:rPr>
                        <a:t>FUNDING RECEIVED</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0" name="Tabla 29">
            <a:extLst>
              <a:ext uri="{FF2B5EF4-FFF2-40B4-BE49-F238E27FC236}">
                <a16:creationId xmlns:a16="http://schemas.microsoft.com/office/drawing/2014/main" id="{6860F41C-3E21-AB07-9397-AEDDFD0A00EF}"/>
              </a:ext>
            </a:extLst>
          </p:cNvPr>
          <p:cNvGraphicFramePr>
            <a:graphicFrameLocks noGrp="1"/>
          </p:cNvGraphicFramePr>
          <p:nvPr>
            <p:extLst>
              <p:ext uri="{D42A27DB-BD31-4B8C-83A1-F6EECF244321}">
                <p14:modId xmlns:p14="http://schemas.microsoft.com/office/powerpoint/2010/main" val="264034151"/>
              </p:ext>
            </p:extLst>
          </p:nvPr>
        </p:nvGraphicFramePr>
        <p:xfrm>
          <a:off x="4646947" y="6168777"/>
          <a:ext cx="2492412" cy="640080"/>
        </p:xfrm>
        <a:graphic>
          <a:graphicData uri="http://schemas.openxmlformats.org/drawingml/2006/table">
            <a:tbl>
              <a:tblPr firstRow="1" bandRow="1">
                <a:tableStyleId>{5C22544A-7EE6-4342-B048-85BDC9FD1C3A}</a:tableStyleId>
              </a:tblPr>
              <a:tblGrid>
                <a:gridCol w="2492412">
                  <a:extLst>
                    <a:ext uri="{9D8B030D-6E8A-4147-A177-3AD203B41FA5}">
                      <a16:colId xmlns:a16="http://schemas.microsoft.com/office/drawing/2014/main" val="4016962247"/>
                    </a:ext>
                  </a:extLst>
                </a:gridCol>
              </a:tblGrid>
              <a:tr h="365760">
                <a:tc>
                  <a:txBody>
                    <a:bodyPr/>
                    <a:lstStyle/>
                    <a:p>
                      <a:pPr algn="ctr"/>
                      <a:r>
                        <a:rPr lang="es-ES" sz="1800" dirty="0">
                          <a:hlinkClick r:id="rId6" action="ppaction://hlinksldjump"/>
                        </a:rPr>
                        <a:t>GEOGRAPHICAL SCOPE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1" name="Tabla 30">
            <a:extLst>
              <a:ext uri="{FF2B5EF4-FFF2-40B4-BE49-F238E27FC236}">
                <a16:creationId xmlns:a16="http://schemas.microsoft.com/office/drawing/2014/main" id="{5BD03278-9738-EBA8-4DCA-A149A082519D}"/>
              </a:ext>
            </a:extLst>
          </p:cNvPr>
          <p:cNvGraphicFramePr>
            <a:graphicFrameLocks noGrp="1"/>
          </p:cNvGraphicFramePr>
          <p:nvPr>
            <p:extLst>
              <p:ext uri="{D42A27DB-BD31-4B8C-83A1-F6EECF244321}">
                <p14:modId xmlns:p14="http://schemas.microsoft.com/office/powerpoint/2010/main" val="538932397"/>
              </p:ext>
            </p:extLst>
          </p:nvPr>
        </p:nvGraphicFramePr>
        <p:xfrm>
          <a:off x="2350479" y="6168777"/>
          <a:ext cx="2241620" cy="652772"/>
        </p:xfrm>
        <a:graphic>
          <a:graphicData uri="http://schemas.openxmlformats.org/drawingml/2006/table">
            <a:tbl>
              <a:tblPr firstRow="1" bandRow="1">
                <a:tableStyleId>{5C22544A-7EE6-4342-B048-85BDC9FD1C3A}</a:tableStyleId>
              </a:tblPr>
              <a:tblGrid>
                <a:gridCol w="2241620">
                  <a:extLst>
                    <a:ext uri="{9D8B030D-6E8A-4147-A177-3AD203B41FA5}">
                      <a16:colId xmlns:a16="http://schemas.microsoft.com/office/drawing/2014/main" val="4016962247"/>
                    </a:ext>
                  </a:extLst>
                </a:gridCol>
              </a:tblGrid>
              <a:tr h="652772">
                <a:tc>
                  <a:txBody>
                    <a:bodyPr/>
                    <a:lstStyle/>
                    <a:p>
                      <a:pPr algn="ctr"/>
                      <a:r>
                        <a:rPr lang="es-ES" sz="1800" dirty="0">
                          <a:hlinkClick r:id="rId7" action="ppaction://hlinksldjump"/>
                        </a:rPr>
                        <a:t>DESCRIPTION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2" name="Tabla 31">
            <a:extLst>
              <a:ext uri="{FF2B5EF4-FFF2-40B4-BE49-F238E27FC236}">
                <a16:creationId xmlns:a16="http://schemas.microsoft.com/office/drawing/2014/main" id="{01AC589F-6958-1AA6-5776-542F584EA6F3}"/>
              </a:ext>
            </a:extLst>
          </p:cNvPr>
          <p:cNvGraphicFramePr>
            <a:graphicFrameLocks noGrp="1"/>
          </p:cNvGraphicFramePr>
          <p:nvPr>
            <p:extLst>
              <p:ext uri="{D42A27DB-BD31-4B8C-83A1-F6EECF244321}">
                <p14:modId xmlns:p14="http://schemas.microsoft.com/office/powerpoint/2010/main" val="316049199"/>
              </p:ext>
            </p:extLst>
          </p:nvPr>
        </p:nvGraphicFramePr>
        <p:xfrm>
          <a:off x="131464" y="6168777"/>
          <a:ext cx="2175471" cy="663468"/>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63468">
                <a:tc>
                  <a:txBody>
                    <a:bodyPr/>
                    <a:lstStyle/>
                    <a:p>
                      <a:pPr algn="ctr"/>
                      <a:r>
                        <a:rPr lang="es-ES" sz="1800" dirty="0">
                          <a:hlinkClick r:id="rId8" action="ppaction://hlinksldjump"/>
                        </a:rPr>
                        <a:t>HOME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sp>
        <p:nvSpPr>
          <p:cNvPr id="33" name="CuadroTexto 32">
            <a:extLst>
              <a:ext uri="{FF2B5EF4-FFF2-40B4-BE49-F238E27FC236}">
                <a16:creationId xmlns:a16="http://schemas.microsoft.com/office/drawing/2014/main" id="{8EAD4A31-D33E-7735-9DAA-52DCF3E5BCA1}"/>
              </a:ext>
            </a:extLst>
          </p:cNvPr>
          <p:cNvSpPr txBox="1"/>
          <p:nvPr/>
        </p:nvSpPr>
        <p:spPr>
          <a:xfrm>
            <a:off x="9714020" y="209974"/>
            <a:ext cx="2555892" cy="461665"/>
          </a:xfrm>
          <a:prstGeom prst="rect">
            <a:avLst/>
          </a:prstGeom>
          <a:noFill/>
        </p:spPr>
        <p:txBody>
          <a:bodyPr wrap="none" rtlCol="0">
            <a:spAutoFit/>
          </a:bodyPr>
          <a:lstStyle/>
          <a:p>
            <a:r>
              <a:rPr lang="es-ES" sz="2400" b="1" dirty="0"/>
              <a:t>Europa Se Siente</a:t>
            </a:r>
          </a:p>
        </p:txBody>
      </p:sp>
      <p:pic>
        <p:nvPicPr>
          <p:cNvPr id="3" name="Imagen 2">
            <a:extLst>
              <a:ext uri="{FF2B5EF4-FFF2-40B4-BE49-F238E27FC236}">
                <a16:creationId xmlns:a16="http://schemas.microsoft.com/office/drawing/2014/main" id="{E26CB96E-02B9-2E33-8FEC-3CF0D1AEF29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34956" y="75500"/>
            <a:ext cx="3512275" cy="694988"/>
          </a:xfrm>
          <a:prstGeom prst="rect">
            <a:avLst/>
          </a:prstGeom>
        </p:spPr>
      </p:pic>
      <p:pic>
        <p:nvPicPr>
          <p:cNvPr id="4" name="Image 6885">
            <a:extLst>
              <a:ext uri="{FF2B5EF4-FFF2-40B4-BE49-F238E27FC236}">
                <a16:creationId xmlns:a16="http://schemas.microsoft.com/office/drawing/2014/main" id="{DA9EE155-B49D-7271-5291-AC492A385DB7}"/>
              </a:ext>
            </a:extLst>
          </p:cNvPr>
          <p:cNvPicPr>
            <a:picLocks/>
          </p:cNvPicPr>
          <p:nvPr/>
        </p:nvPicPr>
        <p:blipFill>
          <a:blip r:embed="rId10" cstate="print"/>
          <a:stretch>
            <a:fillRect/>
          </a:stretch>
        </p:blipFill>
        <p:spPr>
          <a:xfrm>
            <a:off x="241158" y="2097076"/>
            <a:ext cx="5210175" cy="2447492"/>
          </a:xfrm>
          <a:prstGeom prst="rect">
            <a:avLst/>
          </a:prstGeom>
        </p:spPr>
      </p:pic>
      <p:pic>
        <p:nvPicPr>
          <p:cNvPr id="5" name="Image 6886">
            <a:extLst>
              <a:ext uri="{FF2B5EF4-FFF2-40B4-BE49-F238E27FC236}">
                <a16:creationId xmlns:a16="http://schemas.microsoft.com/office/drawing/2014/main" id="{B6F08CE6-1D43-36F6-D8CA-6578DCFEABA7}"/>
              </a:ext>
            </a:extLst>
          </p:cNvPr>
          <p:cNvPicPr>
            <a:picLocks/>
          </p:cNvPicPr>
          <p:nvPr/>
        </p:nvPicPr>
        <p:blipFill>
          <a:blip r:embed="rId11" cstate="print"/>
          <a:stretch>
            <a:fillRect/>
          </a:stretch>
        </p:blipFill>
        <p:spPr>
          <a:xfrm>
            <a:off x="5893153" y="2097076"/>
            <a:ext cx="5210175" cy="2447492"/>
          </a:xfrm>
          <a:prstGeom prst="rect">
            <a:avLst/>
          </a:prstGeom>
        </p:spPr>
      </p:pic>
      <p:sp>
        <p:nvSpPr>
          <p:cNvPr id="7" name="CuadroTexto 6">
            <a:extLst>
              <a:ext uri="{FF2B5EF4-FFF2-40B4-BE49-F238E27FC236}">
                <a16:creationId xmlns:a16="http://schemas.microsoft.com/office/drawing/2014/main" id="{765694F3-D8D1-4D57-C60E-8E414CBDF0ED}"/>
              </a:ext>
            </a:extLst>
          </p:cNvPr>
          <p:cNvSpPr txBox="1"/>
          <p:nvPr/>
        </p:nvSpPr>
        <p:spPr>
          <a:xfrm>
            <a:off x="4088641" y="4715715"/>
            <a:ext cx="3172238" cy="307777"/>
          </a:xfrm>
          <a:prstGeom prst="rect">
            <a:avLst/>
          </a:prstGeom>
          <a:noFill/>
        </p:spPr>
        <p:txBody>
          <a:bodyPr wrap="square" rtlCol="0">
            <a:spAutoFit/>
          </a:bodyPr>
          <a:lstStyle/>
          <a:p>
            <a:pPr algn="ctr"/>
            <a:r>
              <a:rPr lang="en-US" sz="1400" dirty="0"/>
              <a:t>Variables of the WEB simulator</a:t>
            </a:r>
            <a:endParaRPr lang="es-ES" sz="1400" dirty="0"/>
          </a:p>
        </p:txBody>
      </p:sp>
    </p:spTree>
    <p:extLst>
      <p:ext uri="{BB962C8B-B14F-4D97-AF65-F5344CB8AC3E}">
        <p14:creationId xmlns:p14="http://schemas.microsoft.com/office/powerpoint/2010/main" val="3081101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9F122-57E8-83D2-A752-8637CD3E5B92}"/>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F4E5B3E-F88B-2545-DB38-E6B2763504F1}"/>
              </a:ext>
            </a:extLst>
          </p:cNvPr>
          <p:cNvPicPr>
            <a:picLocks noChangeAspect="1"/>
          </p:cNvPicPr>
          <p:nvPr/>
        </p:nvPicPr>
        <p:blipFill>
          <a:blip r:embed="rId3"/>
          <a:stretch>
            <a:fillRect/>
          </a:stretch>
        </p:blipFill>
        <p:spPr>
          <a:xfrm>
            <a:off x="0" y="47337"/>
            <a:ext cx="6134956" cy="724001"/>
          </a:xfrm>
          <a:prstGeom prst="rect">
            <a:avLst/>
          </a:prstGeom>
        </p:spPr>
      </p:pic>
      <p:graphicFrame>
        <p:nvGraphicFramePr>
          <p:cNvPr id="14" name="Tabla 13">
            <a:extLst>
              <a:ext uri="{FF2B5EF4-FFF2-40B4-BE49-F238E27FC236}">
                <a16:creationId xmlns:a16="http://schemas.microsoft.com/office/drawing/2014/main" id="{F690141A-80F1-6A22-D834-E130B084A11A}"/>
              </a:ext>
            </a:extLst>
          </p:cNvPr>
          <p:cNvGraphicFramePr>
            <a:graphicFrameLocks noGrp="1"/>
          </p:cNvGraphicFramePr>
          <p:nvPr>
            <p:extLst>
              <p:ext uri="{D42A27DB-BD31-4B8C-83A1-F6EECF244321}">
                <p14:modId xmlns:p14="http://schemas.microsoft.com/office/powerpoint/2010/main" val="363692195"/>
              </p:ext>
            </p:extLst>
          </p:nvPr>
        </p:nvGraphicFramePr>
        <p:xfrm>
          <a:off x="9424522" y="6166971"/>
          <a:ext cx="2175471" cy="641886"/>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1886">
                <a:tc>
                  <a:txBody>
                    <a:bodyPr/>
                    <a:lstStyle/>
                    <a:p>
                      <a:pPr algn="ctr"/>
                      <a:r>
                        <a:rPr lang="es-ES" sz="1800" dirty="0">
                          <a:hlinkClick r:id="rId4" action="ppaction://hlinksldjump"/>
                        </a:rPr>
                        <a:t>DURATION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18" name="Tabla 17">
            <a:extLst>
              <a:ext uri="{FF2B5EF4-FFF2-40B4-BE49-F238E27FC236}">
                <a16:creationId xmlns:a16="http://schemas.microsoft.com/office/drawing/2014/main" id="{6E94A689-03EF-F83D-8077-00EA443300BF}"/>
              </a:ext>
            </a:extLst>
          </p:cNvPr>
          <p:cNvGraphicFramePr>
            <a:graphicFrameLocks noGrp="1"/>
          </p:cNvGraphicFramePr>
          <p:nvPr/>
        </p:nvGraphicFramePr>
        <p:xfrm>
          <a:off x="241158" y="881554"/>
          <a:ext cx="8280577" cy="365760"/>
        </p:xfrm>
        <a:graphic>
          <a:graphicData uri="http://schemas.openxmlformats.org/drawingml/2006/table">
            <a:tbl>
              <a:tblPr firstRow="1" bandRow="1">
                <a:tableStyleId>{5C22544A-7EE6-4342-B048-85BDC9FD1C3A}</a:tableStyleId>
              </a:tblPr>
              <a:tblGrid>
                <a:gridCol w="8280577">
                  <a:extLst>
                    <a:ext uri="{9D8B030D-6E8A-4147-A177-3AD203B41FA5}">
                      <a16:colId xmlns:a16="http://schemas.microsoft.com/office/drawing/2014/main" val="4016962247"/>
                    </a:ext>
                  </a:extLst>
                </a:gridCol>
              </a:tblGrid>
              <a:tr h="365760">
                <a:tc>
                  <a:txBody>
                    <a:bodyPr/>
                    <a:lstStyle/>
                    <a:p>
                      <a:pPr algn="l"/>
                      <a:r>
                        <a:rPr lang="es-ES" sz="1800" dirty="0"/>
                        <a:t>RESULTS</a:t>
                      </a:r>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29" name="Tabla 28">
            <a:extLst>
              <a:ext uri="{FF2B5EF4-FFF2-40B4-BE49-F238E27FC236}">
                <a16:creationId xmlns:a16="http://schemas.microsoft.com/office/drawing/2014/main" id="{8E05CE85-5098-C05B-CE81-9EA608E43B48}"/>
              </a:ext>
            </a:extLst>
          </p:cNvPr>
          <p:cNvGraphicFramePr>
            <a:graphicFrameLocks noGrp="1"/>
          </p:cNvGraphicFramePr>
          <p:nvPr>
            <p:extLst>
              <p:ext uri="{D42A27DB-BD31-4B8C-83A1-F6EECF244321}">
                <p14:modId xmlns:p14="http://schemas.microsoft.com/office/powerpoint/2010/main" val="2198568477"/>
              </p:ext>
            </p:extLst>
          </p:nvPr>
        </p:nvGraphicFramePr>
        <p:xfrm>
          <a:off x="7194204" y="6168777"/>
          <a:ext cx="2175471" cy="641886"/>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41886">
                <a:tc>
                  <a:txBody>
                    <a:bodyPr/>
                    <a:lstStyle/>
                    <a:p>
                      <a:pPr algn="ctr"/>
                      <a:r>
                        <a:rPr lang="es-ES" sz="1800" dirty="0">
                          <a:hlinkClick r:id="rId5" action="ppaction://hlinksldjump"/>
                        </a:rPr>
                        <a:t>FUNDING RECEIVED</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0" name="Tabla 29">
            <a:extLst>
              <a:ext uri="{FF2B5EF4-FFF2-40B4-BE49-F238E27FC236}">
                <a16:creationId xmlns:a16="http://schemas.microsoft.com/office/drawing/2014/main" id="{C4A74987-0424-C323-EFA7-7B921757D97F}"/>
              </a:ext>
            </a:extLst>
          </p:cNvPr>
          <p:cNvGraphicFramePr>
            <a:graphicFrameLocks noGrp="1"/>
          </p:cNvGraphicFramePr>
          <p:nvPr>
            <p:extLst>
              <p:ext uri="{D42A27DB-BD31-4B8C-83A1-F6EECF244321}">
                <p14:modId xmlns:p14="http://schemas.microsoft.com/office/powerpoint/2010/main" val="2211562083"/>
              </p:ext>
            </p:extLst>
          </p:nvPr>
        </p:nvGraphicFramePr>
        <p:xfrm>
          <a:off x="4646945" y="6168777"/>
          <a:ext cx="2492412" cy="640080"/>
        </p:xfrm>
        <a:graphic>
          <a:graphicData uri="http://schemas.openxmlformats.org/drawingml/2006/table">
            <a:tbl>
              <a:tblPr firstRow="1" bandRow="1">
                <a:tableStyleId>{5C22544A-7EE6-4342-B048-85BDC9FD1C3A}</a:tableStyleId>
              </a:tblPr>
              <a:tblGrid>
                <a:gridCol w="2492412">
                  <a:extLst>
                    <a:ext uri="{9D8B030D-6E8A-4147-A177-3AD203B41FA5}">
                      <a16:colId xmlns:a16="http://schemas.microsoft.com/office/drawing/2014/main" val="4016962247"/>
                    </a:ext>
                  </a:extLst>
                </a:gridCol>
              </a:tblGrid>
              <a:tr h="365760">
                <a:tc>
                  <a:txBody>
                    <a:bodyPr/>
                    <a:lstStyle/>
                    <a:p>
                      <a:pPr algn="ctr"/>
                      <a:r>
                        <a:rPr lang="es-ES" sz="1800" dirty="0">
                          <a:hlinkClick r:id="rId6" action="ppaction://hlinksldjump"/>
                        </a:rPr>
                        <a:t>GEOGRAPHICAL SCOPE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1" name="Tabla 30">
            <a:extLst>
              <a:ext uri="{FF2B5EF4-FFF2-40B4-BE49-F238E27FC236}">
                <a16:creationId xmlns:a16="http://schemas.microsoft.com/office/drawing/2014/main" id="{4D150F27-897E-8B2B-696F-76208B860FB7}"/>
              </a:ext>
            </a:extLst>
          </p:cNvPr>
          <p:cNvGraphicFramePr>
            <a:graphicFrameLocks noGrp="1"/>
          </p:cNvGraphicFramePr>
          <p:nvPr>
            <p:extLst>
              <p:ext uri="{D42A27DB-BD31-4B8C-83A1-F6EECF244321}">
                <p14:modId xmlns:p14="http://schemas.microsoft.com/office/powerpoint/2010/main" val="2721070174"/>
              </p:ext>
            </p:extLst>
          </p:nvPr>
        </p:nvGraphicFramePr>
        <p:xfrm>
          <a:off x="2350479" y="6168777"/>
          <a:ext cx="2241620" cy="652772"/>
        </p:xfrm>
        <a:graphic>
          <a:graphicData uri="http://schemas.openxmlformats.org/drawingml/2006/table">
            <a:tbl>
              <a:tblPr firstRow="1" bandRow="1">
                <a:tableStyleId>{5C22544A-7EE6-4342-B048-85BDC9FD1C3A}</a:tableStyleId>
              </a:tblPr>
              <a:tblGrid>
                <a:gridCol w="2241620">
                  <a:extLst>
                    <a:ext uri="{9D8B030D-6E8A-4147-A177-3AD203B41FA5}">
                      <a16:colId xmlns:a16="http://schemas.microsoft.com/office/drawing/2014/main" val="4016962247"/>
                    </a:ext>
                  </a:extLst>
                </a:gridCol>
              </a:tblGrid>
              <a:tr h="652772">
                <a:tc>
                  <a:txBody>
                    <a:bodyPr/>
                    <a:lstStyle/>
                    <a:p>
                      <a:pPr algn="ctr"/>
                      <a:r>
                        <a:rPr lang="es-ES" sz="1800" dirty="0">
                          <a:hlinkClick r:id="rId7" action="ppaction://hlinksldjump"/>
                        </a:rPr>
                        <a:t>DESCRIPTION</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graphicFrame>
        <p:nvGraphicFramePr>
          <p:cNvPr id="32" name="Tabla 31">
            <a:extLst>
              <a:ext uri="{FF2B5EF4-FFF2-40B4-BE49-F238E27FC236}">
                <a16:creationId xmlns:a16="http://schemas.microsoft.com/office/drawing/2014/main" id="{BB2F8CB3-15D5-E195-0275-7CB777D7FDB4}"/>
              </a:ext>
            </a:extLst>
          </p:cNvPr>
          <p:cNvGraphicFramePr>
            <a:graphicFrameLocks noGrp="1"/>
          </p:cNvGraphicFramePr>
          <p:nvPr>
            <p:extLst>
              <p:ext uri="{D42A27DB-BD31-4B8C-83A1-F6EECF244321}">
                <p14:modId xmlns:p14="http://schemas.microsoft.com/office/powerpoint/2010/main" val="2591146812"/>
              </p:ext>
            </p:extLst>
          </p:nvPr>
        </p:nvGraphicFramePr>
        <p:xfrm>
          <a:off x="131464" y="6168777"/>
          <a:ext cx="2175471" cy="663468"/>
        </p:xfrm>
        <a:graphic>
          <a:graphicData uri="http://schemas.openxmlformats.org/drawingml/2006/table">
            <a:tbl>
              <a:tblPr firstRow="1" bandRow="1">
                <a:tableStyleId>{5C22544A-7EE6-4342-B048-85BDC9FD1C3A}</a:tableStyleId>
              </a:tblPr>
              <a:tblGrid>
                <a:gridCol w="2175471">
                  <a:extLst>
                    <a:ext uri="{9D8B030D-6E8A-4147-A177-3AD203B41FA5}">
                      <a16:colId xmlns:a16="http://schemas.microsoft.com/office/drawing/2014/main" val="4016962247"/>
                    </a:ext>
                  </a:extLst>
                </a:gridCol>
              </a:tblGrid>
              <a:tr h="663468">
                <a:tc>
                  <a:txBody>
                    <a:bodyPr/>
                    <a:lstStyle/>
                    <a:p>
                      <a:pPr algn="ctr"/>
                      <a:r>
                        <a:rPr lang="es-ES" sz="1800" dirty="0">
                          <a:hlinkClick r:id="rId8" action="ppaction://hlinksldjump"/>
                        </a:rPr>
                        <a:t>HOME</a:t>
                      </a:r>
                      <a:endParaRPr lang="es-ES" sz="1800" dirty="0"/>
                    </a:p>
                  </a:txBody>
                  <a:tcPr anchor="ctr">
                    <a:solidFill>
                      <a:schemeClr val="accent6">
                        <a:lumMod val="60000"/>
                        <a:lumOff val="40000"/>
                      </a:schemeClr>
                    </a:solidFill>
                  </a:tcPr>
                </a:tc>
                <a:extLst>
                  <a:ext uri="{0D108BD9-81ED-4DB2-BD59-A6C34878D82A}">
                    <a16:rowId xmlns:a16="http://schemas.microsoft.com/office/drawing/2014/main" val="1786293321"/>
                  </a:ext>
                </a:extLst>
              </a:tr>
            </a:tbl>
          </a:graphicData>
        </a:graphic>
      </p:graphicFrame>
      <p:sp>
        <p:nvSpPr>
          <p:cNvPr id="33" name="CuadroTexto 32">
            <a:extLst>
              <a:ext uri="{FF2B5EF4-FFF2-40B4-BE49-F238E27FC236}">
                <a16:creationId xmlns:a16="http://schemas.microsoft.com/office/drawing/2014/main" id="{50EF1E5A-A377-394E-0A57-5A16E1A0693F}"/>
              </a:ext>
            </a:extLst>
          </p:cNvPr>
          <p:cNvSpPr txBox="1"/>
          <p:nvPr/>
        </p:nvSpPr>
        <p:spPr>
          <a:xfrm>
            <a:off x="9714020" y="209974"/>
            <a:ext cx="2555892" cy="461665"/>
          </a:xfrm>
          <a:prstGeom prst="rect">
            <a:avLst/>
          </a:prstGeom>
          <a:noFill/>
        </p:spPr>
        <p:txBody>
          <a:bodyPr wrap="none" rtlCol="0">
            <a:spAutoFit/>
          </a:bodyPr>
          <a:lstStyle/>
          <a:p>
            <a:r>
              <a:rPr lang="es-ES" sz="2400" b="1" dirty="0"/>
              <a:t>Europa Se Siente</a:t>
            </a:r>
          </a:p>
        </p:txBody>
      </p:sp>
      <p:pic>
        <p:nvPicPr>
          <p:cNvPr id="3" name="Imagen 2">
            <a:extLst>
              <a:ext uri="{FF2B5EF4-FFF2-40B4-BE49-F238E27FC236}">
                <a16:creationId xmlns:a16="http://schemas.microsoft.com/office/drawing/2014/main" id="{D038A8F2-7143-B886-D52A-B312E03CF69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34956" y="75500"/>
            <a:ext cx="3512275" cy="694988"/>
          </a:xfrm>
          <a:prstGeom prst="rect">
            <a:avLst/>
          </a:prstGeom>
        </p:spPr>
      </p:pic>
      <p:pic>
        <p:nvPicPr>
          <p:cNvPr id="2" name="Image 6898">
            <a:extLst>
              <a:ext uri="{FF2B5EF4-FFF2-40B4-BE49-F238E27FC236}">
                <a16:creationId xmlns:a16="http://schemas.microsoft.com/office/drawing/2014/main" id="{B661AD90-F5F5-6276-23CC-F2782AE938CC}"/>
              </a:ext>
            </a:extLst>
          </p:cNvPr>
          <p:cNvPicPr>
            <a:picLocks/>
          </p:cNvPicPr>
          <p:nvPr/>
        </p:nvPicPr>
        <p:blipFill>
          <a:blip r:embed="rId10" cstate="print"/>
          <a:stretch>
            <a:fillRect/>
          </a:stretch>
        </p:blipFill>
        <p:spPr>
          <a:xfrm>
            <a:off x="2476448" y="1396054"/>
            <a:ext cx="5414645" cy="457200"/>
          </a:xfrm>
          <a:prstGeom prst="rect">
            <a:avLst/>
          </a:prstGeom>
        </p:spPr>
      </p:pic>
      <p:pic>
        <p:nvPicPr>
          <p:cNvPr id="4" name="Image 6900">
            <a:extLst>
              <a:ext uri="{FF2B5EF4-FFF2-40B4-BE49-F238E27FC236}">
                <a16:creationId xmlns:a16="http://schemas.microsoft.com/office/drawing/2014/main" id="{4B3E12A4-AB27-F17E-18F2-AC96CB489764}"/>
              </a:ext>
            </a:extLst>
          </p:cNvPr>
          <p:cNvPicPr>
            <a:picLocks/>
          </p:cNvPicPr>
          <p:nvPr/>
        </p:nvPicPr>
        <p:blipFill>
          <a:blip r:embed="rId11" cstate="print"/>
          <a:stretch>
            <a:fillRect/>
          </a:stretch>
        </p:blipFill>
        <p:spPr>
          <a:xfrm>
            <a:off x="268343" y="2083707"/>
            <a:ext cx="1663718" cy="2917217"/>
          </a:xfrm>
          <a:prstGeom prst="rect">
            <a:avLst/>
          </a:prstGeom>
        </p:spPr>
      </p:pic>
      <p:pic>
        <p:nvPicPr>
          <p:cNvPr id="5" name="Image 6904">
            <a:extLst>
              <a:ext uri="{FF2B5EF4-FFF2-40B4-BE49-F238E27FC236}">
                <a16:creationId xmlns:a16="http://schemas.microsoft.com/office/drawing/2014/main" id="{7FE99E20-ED4B-73F4-4B76-36CAA496C217}"/>
              </a:ext>
            </a:extLst>
          </p:cNvPr>
          <p:cNvPicPr>
            <a:picLocks/>
          </p:cNvPicPr>
          <p:nvPr/>
        </p:nvPicPr>
        <p:blipFill>
          <a:blip r:embed="rId12" cstate="print"/>
          <a:stretch>
            <a:fillRect/>
          </a:stretch>
        </p:blipFill>
        <p:spPr>
          <a:xfrm>
            <a:off x="2136333" y="2852149"/>
            <a:ext cx="2416810" cy="1533525"/>
          </a:xfrm>
          <a:prstGeom prst="rect">
            <a:avLst/>
          </a:prstGeom>
        </p:spPr>
      </p:pic>
      <p:pic>
        <p:nvPicPr>
          <p:cNvPr id="6" name="Image 6905">
            <a:extLst>
              <a:ext uri="{FF2B5EF4-FFF2-40B4-BE49-F238E27FC236}">
                <a16:creationId xmlns:a16="http://schemas.microsoft.com/office/drawing/2014/main" id="{81097888-3416-988B-3262-FAD78B7637BE}"/>
              </a:ext>
            </a:extLst>
          </p:cNvPr>
          <p:cNvPicPr>
            <a:picLocks/>
          </p:cNvPicPr>
          <p:nvPr/>
        </p:nvPicPr>
        <p:blipFill>
          <a:blip r:embed="rId13" cstate="print"/>
          <a:stretch>
            <a:fillRect/>
          </a:stretch>
        </p:blipFill>
        <p:spPr>
          <a:xfrm>
            <a:off x="4743675" y="2083707"/>
            <a:ext cx="2175471" cy="2917217"/>
          </a:xfrm>
          <a:prstGeom prst="rect">
            <a:avLst/>
          </a:prstGeom>
        </p:spPr>
      </p:pic>
      <p:pic>
        <p:nvPicPr>
          <p:cNvPr id="13" name="Image 6914">
            <a:extLst>
              <a:ext uri="{FF2B5EF4-FFF2-40B4-BE49-F238E27FC236}">
                <a16:creationId xmlns:a16="http://schemas.microsoft.com/office/drawing/2014/main" id="{0EB5E3B2-0F08-E2FE-E4B5-20B3EE84B5D6}"/>
              </a:ext>
            </a:extLst>
          </p:cNvPr>
          <p:cNvPicPr/>
          <p:nvPr/>
        </p:nvPicPr>
        <p:blipFill>
          <a:blip r:embed="rId14" cstate="print"/>
          <a:stretch>
            <a:fillRect/>
          </a:stretch>
        </p:blipFill>
        <p:spPr>
          <a:xfrm>
            <a:off x="7116548" y="2064883"/>
            <a:ext cx="4127924" cy="1290973"/>
          </a:xfrm>
          <a:prstGeom prst="rect">
            <a:avLst/>
          </a:prstGeom>
        </p:spPr>
      </p:pic>
      <p:pic>
        <p:nvPicPr>
          <p:cNvPr id="16" name="Image 6915">
            <a:extLst>
              <a:ext uri="{FF2B5EF4-FFF2-40B4-BE49-F238E27FC236}">
                <a16:creationId xmlns:a16="http://schemas.microsoft.com/office/drawing/2014/main" id="{1EAEF177-3FEE-B065-967B-A5105DF69124}"/>
              </a:ext>
            </a:extLst>
          </p:cNvPr>
          <p:cNvPicPr/>
          <p:nvPr/>
        </p:nvPicPr>
        <p:blipFill>
          <a:blip r:embed="rId15" cstate="print"/>
          <a:stretch>
            <a:fillRect/>
          </a:stretch>
        </p:blipFill>
        <p:spPr>
          <a:xfrm>
            <a:off x="7109678" y="3378395"/>
            <a:ext cx="3973449" cy="1533526"/>
          </a:xfrm>
          <a:prstGeom prst="rect">
            <a:avLst/>
          </a:prstGeom>
        </p:spPr>
      </p:pic>
      <p:sp>
        <p:nvSpPr>
          <p:cNvPr id="17" name="CuadroTexto 16">
            <a:extLst>
              <a:ext uri="{FF2B5EF4-FFF2-40B4-BE49-F238E27FC236}">
                <a16:creationId xmlns:a16="http://schemas.microsoft.com/office/drawing/2014/main" id="{F16AEA8F-71C3-7CD9-B148-11021A353292}"/>
              </a:ext>
            </a:extLst>
          </p:cNvPr>
          <p:cNvSpPr txBox="1"/>
          <p:nvPr/>
        </p:nvSpPr>
        <p:spPr>
          <a:xfrm>
            <a:off x="2350479" y="5460891"/>
            <a:ext cx="5414644" cy="369332"/>
          </a:xfrm>
          <a:prstGeom prst="rect">
            <a:avLst/>
          </a:prstGeom>
          <a:noFill/>
        </p:spPr>
        <p:txBody>
          <a:bodyPr wrap="square" rtlCol="0">
            <a:spAutoFit/>
          </a:bodyPr>
          <a:lstStyle/>
          <a:p>
            <a:pPr algn="ctr"/>
            <a:r>
              <a:rPr lang="es-ES" b="1" dirty="0"/>
              <a:t>INRESTE WEB Simulator</a:t>
            </a:r>
          </a:p>
        </p:txBody>
      </p:sp>
    </p:spTree>
    <p:extLst>
      <p:ext uri="{BB962C8B-B14F-4D97-AF65-F5344CB8AC3E}">
        <p14:creationId xmlns:p14="http://schemas.microsoft.com/office/powerpoint/2010/main" val="126740755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FFA8C6822F70E4EA96018A494AAFC3C" ma:contentTypeVersion="20" ma:contentTypeDescription="Crear nuevo documento." ma:contentTypeScope="" ma:versionID="a70cc189fd3ed9a7f76e8319035aef7d">
  <xsd:schema xmlns:xsd="http://www.w3.org/2001/XMLSchema" xmlns:xs="http://www.w3.org/2001/XMLSchema" xmlns:p="http://schemas.microsoft.com/office/2006/metadata/properties" xmlns:ns2="fc1e6ea5-af59-4c41-998c-2651a2692afe" xmlns:ns3="f904848c-91ad-465b-9131-ec84178dc1b3" targetNamespace="http://schemas.microsoft.com/office/2006/metadata/properties" ma:root="true" ma:fieldsID="5cfc05a622610bf88496a482d70f28ae" ns2:_="" ns3:_="">
    <xsd:import namespace="fc1e6ea5-af59-4c41-998c-2651a2692afe"/>
    <xsd:import namespace="f904848c-91ad-465b-9131-ec84178dc1b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1e6ea5-af59-4c41-998c-2651a2692afe"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14" nillable="true" ma:displayName="Taxonomy Catch All Column" ma:hidden="true" ma:list="{0fd94f40-d8b7-43df-bbda-1c6badaaf737}" ma:internalName="TaxCatchAll" ma:showField="CatchAllData" ma:web="fc1e6ea5-af59-4c41-998c-2651a2692af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904848c-91ad-465b-9131-ec84178dc1b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690bfbf6-0729-405d-b257-62de3e45336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904848c-91ad-465b-9131-ec84178dc1b3">
      <Terms xmlns="http://schemas.microsoft.com/office/infopath/2007/PartnerControls"/>
    </lcf76f155ced4ddcb4097134ff3c332f>
    <TaxCatchAll xmlns="fc1e6ea5-af59-4c41-998c-2651a2692afe" xsi:nil="true"/>
  </documentManagement>
</p:properties>
</file>

<file path=customXml/itemProps1.xml><?xml version="1.0" encoding="utf-8"?>
<ds:datastoreItem xmlns:ds="http://schemas.openxmlformats.org/officeDocument/2006/customXml" ds:itemID="{C49BE33F-F8F2-4B27-8496-DF6DE34F6C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1e6ea5-af59-4c41-998c-2651a2692afe"/>
    <ds:schemaRef ds:uri="f904848c-91ad-465b-9131-ec84178dc1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B74B090-78C3-4DFB-9FAF-EA24D41B63C8}">
  <ds:schemaRefs>
    <ds:schemaRef ds:uri="http://schemas.microsoft.com/sharepoint/v3/contenttype/forms"/>
  </ds:schemaRefs>
</ds:datastoreItem>
</file>

<file path=customXml/itemProps3.xml><?xml version="1.0" encoding="utf-8"?>
<ds:datastoreItem xmlns:ds="http://schemas.openxmlformats.org/officeDocument/2006/customXml" ds:itemID="{E0C3C064-6592-494A-9ACE-A6555D59C1CF}">
  <ds:schemaRefs>
    <ds:schemaRef ds:uri="http://schemas.microsoft.com/office/2006/metadata/properties"/>
    <ds:schemaRef ds:uri="http://schemas.microsoft.com/office/infopath/2007/PartnerControls"/>
    <ds:schemaRef ds:uri="f904848c-91ad-465b-9131-ec84178dc1b3"/>
    <ds:schemaRef ds:uri="fc1e6ea5-af59-4c41-998c-2651a2692afe"/>
  </ds:schemaRefs>
</ds:datastoreItem>
</file>

<file path=docProps/app.xml><?xml version="1.0" encoding="utf-8"?>
<Properties xmlns="http://schemas.openxmlformats.org/officeDocument/2006/extended-properties" xmlns:vt="http://schemas.openxmlformats.org/officeDocument/2006/docPropsVTypes">
  <TotalTime>560</TotalTime>
  <Words>765</Words>
  <Application>Microsoft Office PowerPoint</Application>
  <PresentationFormat>Panorámica</PresentationFormat>
  <Paragraphs>122</Paragraphs>
  <Slides>10</Slides>
  <Notes>9</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10</vt:i4>
      </vt:variant>
    </vt:vector>
  </HeadingPairs>
  <TitlesOfParts>
    <vt:vector size="15" baseType="lpstr">
      <vt:lpstr>Aptos</vt:lpstr>
      <vt:lpstr>Aptos Display</vt:lpstr>
      <vt:lpstr>Arial</vt:lpstr>
      <vt:lpstr>Arial Narrow</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IGNACIO BARROSO</dc:creator>
  <cp:lastModifiedBy>NURIA OTERO</cp:lastModifiedBy>
  <cp:revision>1</cp:revision>
  <dcterms:created xsi:type="dcterms:W3CDTF">2026-05-21T07:39:19Z</dcterms:created>
  <dcterms:modified xsi:type="dcterms:W3CDTF">2026-06-25T08:06:05Z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0x0101007FFA8C6822F70E4EA96018A494AAFC3C</vt:lpwstr>
  </property>
  <property fmtid="{D5CDD505-2E9C-101B-9397-08002B2CF9AE}" pid="3" name="MediaServiceImageTags">
    <vt:lpwstr/>
  </property>
</Properties>
</file>