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60" r:id="rId9"/>
    <p:sldId id="261" r:id="rId10"/>
    <p:sldId id="263" r:id="rId11"/>
    <p:sldId id="264" r:id="rId12"/>
    <p:sldId id="265" r:id="rId13"/>
    <p:sldId id="266"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DBC09-8F98-4373-8B9C-2EFD234A02C6}" v="2" dt="2026-06-22T09:41:09.96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RIA OTERO" userId="424c5cb9-1a38-4220-a042-dd7351333aa4" providerId="ADAL" clId="{6C19524D-1339-4DAD-B6C9-94C73393014C}"/>
    <pc:docChg chg="undo redo custSel delSld modSld sldOrd">
      <pc:chgData name="NURIA OTERO" userId="424c5cb9-1a38-4220-a042-dd7351333aa4" providerId="ADAL" clId="{6C19524D-1339-4DAD-B6C9-94C73393014C}" dt="2026-06-22T09:55:27.250" v="2876" actId="20577"/>
      <pc:docMkLst>
        <pc:docMk/>
      </pc:docMkLst>
      <pc:sldChg chg="addSp delSp modSp mod">
        <pc:chgData name="NURIA OTERO" userId="424c5cb9-1a38-4220-a042-dd7351333aa4" providerId="ADAL" clId="{6C19524D-1339-4DAD-B6C9-94C73393014C}" dt="2026-05-25T06:50:00.101" v="128" actId="1036"/>
        <pc:sldMkLst>
          <pc:docMk/>
          <pc:sldMk cId="457069596" sldId="256"/>
        </pc:sldMkLst>
        <pc:spChg chg="mod">
          <ac:chgData name="NURIA OTERO" userId="424c5cb9-1a38-4220-a042-dd7351333aa4" providerId="ADAL" clId="{6C19524D-1339-4DAD-B6C9-94C73393014C}" dt="2026-05-25T06:48:39.505" v="127" actId="1037"/>
          <ac:spMkLst>
            <pc:docMk/>
            <pc:sldMk cId="457069596" sldId="256"/>
            <ac:spMk id="9" creationId="{2BF5C840-5452-D391-4F77-6AB1B08B6660}"/>
          </ac:spMkLst>
        </pc:spChg>
        <pc:picChg chg="add mod">
          <ac:chgData name="NURIA OTERO" userId="424c5cb9-1a38-4220-a042-dd7351333aa4" providerId="ADAL" clId="{6C19524D-1339-4DAD-B6C9-94C73393014C}" dt="2026-05-25T06:50:00.101" v="128" actId="1036"/>
          <ac:picMkLst>
            <pc:docMk/>
            <pc:sldMk cId="457069596" sldId="256"/>
            <ac:picMk id="17" creationId="{ADEA3DB9-66D3-1B75-73E8-6632B2BB9C98}"/>
          </ac:picMkLst>
        </pc:picChg>
      </pc:sldChg>
      <pc:sldChg chg="addSp delSp modSp mod">
        <pc:chgData name="NURIA OTERO" userId="424c5cb9-1a38-4220-a042-dd7351333aa4" providerId="ADAL" clId="{6C19524D-1339-4DAD-B6C9-94C73393014C}" dt="2026-05-25T07:42:48.452" v="569" actId="14100"/>
        <pc:sldMkLst>
          <pc:docMk/>
          <pc:sldMk cId="3196988582" sldId="257"/>
        </pc:sldMkLst>
        <pc:spChg chg="mod">
          <ac:chgData name="NURIA OTERO" userId="424c5cb9-1a38-4220-a042-dd7351333aa4" providerId="ADAL" clId="{6C19524D-1339-4DAD-B6C9-94C73393014C}" dt="2026-05-25T07:42:48.452" v="569" actId="14100"/>
          <ac:spMkLst>
            <pc:docMk/>
            <pc:sldMk cId="3196988582" sldId="257"/>
            <ac:spMk id="22" creationId="{495F5AC4-412E-F5FA-079E-971A766661E3}"/>
          </ac:spMkLst>
        </pc:spChg>
      </pc:sldChg>
      <pc:sldChg chg="addSp delSp modSp mod">
        <pc:chgData name="NURIA OTERO" userId="424c5cb9-1a38-4220-a042-dd7351333aa4" providerId="ADAL" clId="{6C19524D-1339-4DAD-B6C9-94C73393014C}" dt="2026-05-25T10:29:10.586" v="1697" actId="20577"/>
        <pc:sldMkLst>
          <pc:docMk/>
          <pc:sldMk cId="2175114160" sldId="258"/>
        </pc:sldMkLst>
        <pc:spChg chg="mod">
          <ac:chgData name="NURIA OTERO" userId="424c5cb9-1a38-4220-a042-dd7351333aa4" providerId="ADAL" clId="{6C19524D-1339-4DAD-B6C9-94C73393014C}" dt="2026-05-25T09:22:00.820" v="1098" actId="20577"/>
          <ac:spMkLst>
            <pc:docMk/>
            <pc:sldMk cId="2175114160" sldId="258"/>
            <ac:spMk id="4" creationId="{8CEFF54A-0027-1140-5099-CCD288AEEBAD}"/>
          </ac:spMkLst>
        </pc:spChg>
        <pc:spChg chg="mod">
          <ac:chgData name="NURIA OTERO" userId="424c5cb9-1a38-4220-a042-dd7351333aa4" providerId="ADAL" clId="{6C19524D-1339-4DAD-B6C9-94C73393014C}" dt="2026-05-25T10:29:10.586" v="1697" actId="20577"/>
          <ac:spMkLst>
            <pc:docMk/>
            <pc:sldMk cId="2175114160" sldId="258"/>
            <ac:spMk id="22" creationId="{8374CFB2-FBC6-7018-1A67-6C044E6E395E}"/>
          </ac:spMkLst>
        </pc:spChg>
      </pc:sldChg>
      <pc:sldChg chg="addSp delSp modSp mod">
        <pc:chgData name="NURIA OTERO" userId="424c5cb9-1a38-4220-a042-dd7351333aa4" providerId="ADAL" clId="{6C19524D-1339-4DAD-B6C9-94C73393014C}" dt="2026-06-22T09:55:27.250" v="2876" actId="20577"/>
        <pc:sldMkLst>
          <pc:docMk/>
          <pc:sldMk cId="141911573" sldId="259"/>
        </pc:sldMkLst>
        <pc:spChg chg="mod">
          <ac:chgData name="NURIA OTERO" userId="424c5cb9-1a38-4220-a042-dd7351333aa4" providerId="ADAL" clId="{6C19524D-1339-4DAD-B6C9-94C73393014C}" dt="2026-06-22T09:55:27.250" v="2876" actId="20577"/>
          <ac:spMkLst>
            <pc:docMk/>
            <pc:sldMk cId="141911573" sldId="259"/>
            <ac:spMk id="3" creationId="{54ACB62C-89B8-B869-8346-6E854125B36E}"/>
          </ac:spMkLst>
        </pc:spChg>
      </pc:sldChg>
      <pc:sldChg chg="addSp delSp modSp mod">
        <pc:chgData name="NURIA OTERO" userId="424c5cb9-1a38-4220-a042-dd7351333aa4" providerId="ADAL" clId="{6C19524D-1339-4DAD-B6C9-94C73393014C}" dt="2026-05-25T10:25:45.393" v="1687" actId="14100"/>
        <pc:sldMkLst>
          <pc:docMk/>
          <pc:sldMk cId="3198055702" sldId="260"/>
        </pc:sldMkLst>
        <pc:spChg chg="mod">
          <ac:chgData name="NURIA OTERO" userId="424c5cb9-1a38-4220-a042-dd7351333aa4" providerId="ADAL" clId="{6C19524D-1339-4DAD-B6C9-94C73393014C}" dt="2026-05-25T10:25:45.393" v="1687" actId="14100"/>
          <ac:spMkLst>
            <pc:docMk/>
            <pc:sldMk cId="3198055702" sldId="260"/>
            <ac:spMk id="3" creationId="{60171465-5FF8-7470-327C-A9765F48B59C}"/>
          </ac:spMkLst>
        </pc:spChg>
      </pc:sldChg>
      <pc:sldChg chg="addSp delSp modSp mod">
        <pc:chgData name="NURIA OTERO" userId="424c5cb9-1a38-4220-a042-dd7351333aa4" providerId="ADAL" clId="{6C19524D-1339-4DAD-B6C9-94C73393014C}" dt="2026-05-25T12:26:24.034" v="2837" actId="1076"/>
        <pc:sldMkLst>
          <pc:docMk/>
          <pc:sldMk cId="2585935071" sldId="261"/>
        </pc:sldMkLst>
        <pc:spChg chg="add mod">
          <ac:chgData name="NURIA OTERO" userId="424c5cb9-1a38-4220-a042-dd7351333aa4" providerId="ADAL" clId="{6C19524D-1339-4DAD-B6C9-94C73393014C}" dt="2026-05-25T12:18:05.401" v="2607" actId="113"/>
          <ac:spMkLst>
            <pc:docMk/>
            <pc:sldMk cId="2585935071" sldId="261"/>
            <ac:spMk id="20" creationId="{C6C39A2E-7E06-79F1-C1FB-E0208A1B06BC}"/>
          </ac:spMkLst>
        </pc:spChg>
        <pc:spChg chg="add mod">
          <ac:chgData name="NURIA OTERO" userId="424c5cb9-1a38-4220-a042-dd7351333aa4" providerId="ADAL" clId="{6C19524D-1339-4DAD-B6C9-94C73393014C}" dt="2026-05-25T12:18:32.388" v="2610" actId="1076"/>
          <ac:spMkLst>
            <pc:docMk/>
            <pc:sldMk cId="2585935071" sldId="261"/>
            <ac:spMk id="22" creationId="{A8098E5A-CC4E-FC17-9DBC-1E6965300E3F}"/>
          </ac:spMkLst>
        </pc:spChg>
        <pc:spChg chg="add mod">
          <ac:chgData name="NURIA OTERO" userId="424c5cb9-1a38-4220-a042-dd7351333aa4" providerId="ADAL" clId="{6C19524D-1339-4DAD-B6C9-94C73393014C}" dt="2026-05-25T12:18:07.749" v="2608" actId="113"/>
          <ac:spMkLst>
            <pc:docMk/>
            <pc:sldMk cId="2585935071" sldId="261"/>
            <ac:spMk id="24" creationId="{BCC3E690-D429-1E26-E869-79D5826DB0DF}"/>
          </ac:spMkLst>
        </pc:spChg>
        <pc:spChg chg="add mod">
          <ac:chgData name="NURIA OTERO" userId="424c5cb9-1a38-4220-a042-dd7351333aa4" providerId="ADAL" clId="{6C19524D-1339-4DAD-B6C9-94C73393014C}" dt="2026-05-25T12:18:02.694" v="2606" actId="404"/>
          <ac:spMkLst>
            <pc:docMk/>
            <pc:sldMk cId="2585935071" sldId="261"/>
            <ac:spMk id="26" creationId="{130AE227-FB67-95A0-7E94-CA1EC85197DE}"/>
          </ac:spMkLst>
        </pc:spChg>
        <pc:picChg chg="add mod">
          <ac:chgData name="NURIA OTERO" userId="424c5cb9-1a38-4220-a042-dd7351333aa4" providerId="ADAL" clId="{6C19524D-1339-4DAD-B6C9-94C73393014C}" dt="2026-05-25T12:15:01.658" v="2564"/>
          <ac:picMkLst>
            <pc:docMk/>
            <pc:sldMk cId="2585935071" sldId="261"/>
            <ac:picMk id="19" creationId="{9F7971DD-FA25-D945-93A9-51AE164D7E39}"/>
          </ac:picMkLst>
        </pc:picChg>
        <pc:picChg chg="add mod">
          <ac:chgData name="NURIA OTERO" userId="424c5cb9-1a38-4220-a042-dd7351333aa4" providerId="ADAL" clId="{6C19524D-1339-4DAD-B6C9-94C73393014C}" dt="2026-05-25T12:16:04.406" v="2595" actId="1076"/>
          <ac:picMkLst>
            <pc:docMk/>
            <pc:sldMk cId="2585935071" sldId="261"/>
            <ac:picMk id="21" creationId="{E16713E1-ED49-53EB-C3B8-66C9C5AC5C30}"/>
          </ac:picMkLst>
        </pc:picChg>
        <pc:picChg chg="add mod">
          <ac:chgData name="NURIA OTERO" userId="424c5cb9-1a38-4220-a042-dd7351333aa4" providerId="ADAL" clId="{6C19524D-1339-4DAD-B6C9-94C73393014C}" dt="2026-05-25T12:15:01.658" v="2564"/>
          <ac:picMkLst>
            <pc:docMk/>
            <pc:sldMk cId="2585935071" sldId="261"/>
            <ac:picMk id="23" creationId="{7F0D6B30-F6FB-3D0E-5C7D-987996040A1A}"/>
          </ac:picMkLst>
        </pc:picChg>
        <pc:picChg chg="add mod">
          <ac:chgData name="NURIA OTERO" userId="424c5cb9-1a38-4220-a042-dd7351333aa4" providerId="ADAL" clId="{6C19524D-1339-4DAD-B6C9-94C73393014C}" dt="2026-05-25T12:15:01.658" v="2564"/>
          <ac:picMkLst>
            <pc:docMk/>
            <pc:sldMk cId="2585935071" sldId="261"/>
            <ac:picMk id="25" creationId="{1810A2C1-77B6-061B-1E5E-50102FB82A75}"/>
          </ac:picMkLst>
        </pc:picChg>
        <pc:picChg chg="add mod">
          <ac:chgData name="NURIA OTERO" userId="424c5cb9-1a38-4220-a042-dd7351333aa4" providerId="ADAL" clId="{6C19524D-1339-4DAD-B6C9-94C73393014C}" dt="2026-05-25T12:26:24.034" v="2837" actId="1076"/>
          <ac:picMkLst>
            <pc:docMk/>
            <pc:sldMk cId="2585935071" sldId="261"/>
            <ac:picMk id="27" creationId="{39223841-A9C6-FD47-1CB0-0E492C5A8D2A}"/>
          </ac:picMkLst>
        </pc:picChg>
      </pc:sldChg>
      <pc:sldChg chg="addSp delSp modSp mod ord">
        <pc:chgData name="NURIA OTERO" userId="424c5cb9-1a38-4220-a042-dd7351333aa4" providerId="ADAL" clId="{6C19524D-1339-4DAD-B6C9-94C73393014C}" dt="2026-05-25T12:18:43.507" v="2613" actId="113"/>
        <pc:sldMkLst>
          <pc:docMk/>
          <pc:sldMk cId="1807055717" sldId="263"/>
        </pc:sldMkLst>
        <pc:spChg chg="add mod">
          <ac:chgData name="NURIA OTERO" userId="424c5cb9-1a38-4220-a042-dd7351333aa4" providerId="ADAL" clId="{6C19524D-1339-4DAD-B6C9-94C73393014C}" dt="2026-05-25T12:18:43.507" v="2613" actId="113"/>
          <ac:spMkLst>
            <pc:docMk/>
            <pc:sldMk cId="1807055717" sldId="263"/>
            <ac:spMk id="7" creationId="{FFE2E429-534C-C418-1DE4-25BDC384078F}"/>
          </ac:spMkLst>
        </pc:spChg>
        <pc:spChg chg="add mod">
          <ac:chgData name="NURIA OTERO" userId="424c5cb9-1a38-4220-a042-dd7351333aa4" providerId="ADAL" clId="{6C19524D-1339-4DAD-B6C9-94C73393014C}" dt="2026-05-25T12:18:37.037" v="2611" actId="113"/>
          <ac:spMkLst>
            <pc:docMk/>
            <pc:sldMk cId="1807055717" sldId="263"/>
            <ac:spMk id="11" creationId="{8389B3D1-01B2-DCB2-D1E3-8D209D7BC5EE}"/>
          </ac:spMkLst>
        </pc:spChg>
        <pc:spChg chg="add mod">
          <ac:chgData name="NURIA OTERO" userId="424c5cb9-1a38-4220-a042-dd7351333aa4" providerId="ADAL" clId="{6C19524D-1339-4DAD-B6C9-94C73393014C}" dt="2026-05-25T12:18:38.870" v="2612" actId="113"/>
          <ac:spMkLst>
            <pc:docMk/>
            <pc:sldMk cId="1807055717" sldId="263"/>
            <ac:spMk id="13" creationId="{A04F5753-1910-748D-548B-FDAC14274674}"/>
          </ac:spMkLst>
        </pc:spChg>
        <pc:picChg chg="add mod">
          <ac:chgData name="NURIA OTERO" userId="424c5cb9-1a38-4220-a042-dd7351333aa4" providerId="ADAL" clId="{6C19524D-1339-4DAD-B6C9-94C73393014C}" dt="2026-05-25T11:48:18.228" v="2245" actId="1076"/>
          <ac:picMkLst>
            <pc:docMk/>
            <pc:sldMk cId="1807055717" sldId="263"/>
            <ac:picMk id="10" creationId="{0A4C9423-E4E7-A9E2-246A-DC274A045EDB}"/>
          </ac:picMkLst>
        </pc:picChg>
        <pc:picChg chg="add mod">
          <ac:chgData name="NURIA OTERO" userId="424c5cb9-1a38-4220-a042-dd7351333aa4" providerId="ADAL" clId="{6C19524D-1339-4DAD-B6C9-94C73393014C}" dt="2026-05-25T11:49:18.140" v="2298" actId="14100"/>
          <ac:picMkLst>
            <pc:docMk/>
            <pc:sldMk cId="1807055717" sldId="263"/>
            <ac:picMk id="12" creationId="{37AD524D-B815-D3D9-C546-872E8898F8E8}"/>
          </ac:picMkLst>
        </pc:picChg>
        <pc:picChg chg="add mod modCrop">
          <ac:chgData name="NURIA OTERO" userId="424c5cb9-1a38-4220-a042-dd7351333aa4" providerId="ADAL" clId="{6C19524D-1339-4DAD-B6C9-94C73393014C}" dt="2026-05-25T12:08:27.291" v="2446" actId="1076"/>
          <ac:picMkLst>
            <pc:docMk/>
            <pc:sldMk cId="1807055717" sldId="263"/>
            <ac:picMk id="17" creationId="{8A4AD200-95FD-F311-33E6-8B863C924BF7}"/>
          </ac:picMkLst>
        </pc:picChg>
      </pc:sldChg>
      <pc:sldChg chg="addSp delSp modSp mod">
        <pc:chgData name="NURIA OTERO" userId="424c5cb9-1a38-4220-a042-dd7351333aa4" providerId="ADAL" clId="{6C19524D-1339-4DAD-B6C9-94C73393014C}" dt="2026-05-25T12:19:42.324" v="2624" actId="1076"/>
        <pc:sldMkLst>
          <pc:docMk/>
          <pc:sldMk cId="3081101812" sldId="264"/>
        </pc:sldMkLst>
        <pc:spChg chg="add mod">
          <ac:chgData name="NURIA OTERO" userId="424c5cb9-1a38-4220-a042-dd7351333aa4" providerId="ADAL" clId="{6C19524D-1339-4DAD-B6C9-94C73393014C}" dt="2026-05-25T12:19:42.324" v="2624" actId="1076"/>
          <ac:spMkLst>
            <pc:docMk/>
            <pc:sldMk cId="3081101812" sldId="264"/>
            <ac:spMk id="7" creationId="{765694F3-D8D1-4D57-C60E-8E414CBDF0ED}"/>
          </ac:spMkLst>
        </pc:spChg>
        <pc:picChg chg="add mod">
          <ac:chgData name="NURIA OTERO" userId="424c5cb9-1a38-4220-a042-dd7351333aa4" providerId="ADAL" clId="{6C19524D-1339-4DAD-B6C9-94C73393014C}" dt="2026-05-25T12:19:36.506" v="2622" actId="14100"/>
          <ac:picMkLst>
            <pc:docMk/>
            <pc:sldMk cId="3081101812" sldId="264"/>
            <ac:picMk id="4" creationId="{DA9EE155-B49D-7271-5291-AC492A385DB7}"/>
          </ac:picMkLst>
        </pc:picChg>
        <pc:picChg chg="add mod">
          <ac:chgData name="NURIA OTERO" userId="424c5cb9-1a38-4220-a042-dd7351333aa4" providerId="ADAL" clId="{6C19524D-1339-4DAD-B6C9-94C73393014C}" dt="2026-05-25T12:19:39.012" v="2623" actId="14100"/>
          <ac:picMkLst>
            <pc:docMk/>
            <pc:sldMk cId="3081101812" sldId="264"/>
            <ac:picMk id="5" creationId="{B6F08CE6-1D43-36F6-D8CA-6578DCFEABA7}"/>
          </ac:picMkLst>
        </pc:picChg>
      </pc:sldChg>
      <pc:sldChg chg="addSp delSp modSp mod">
        <pc:chgData name="NURIA OTERO" userId="424c5cb9-1a38-4220-a042-dd7351333aa4" providerId="ADAL" clId="{6C19524D-1339-4DAD-B6C9-94C73393014C}" dt="2026-05-25T12:19:59.195" v="2625" actId="1076"/>
        <pc:sldMkLst>
          <pc:docMk/>
          <pc:sldMk cId="1267407559" sldId="265"/>
        </pc:sldMkLst>
        <pc:spChg chg="add mod">
          <ac:chgData name="NURIA OTERO" userId="424c5cb9-1a38-4220-a042-dd7351333aa4" providerId="ADAL" clId="{6C19524D-1339-4DAD-B6C9-94C73393014C}" dt="2026-05-25T11:50:00.495" v="2324" actId="403"/>
          <ac:spMkLst>
            <pc:docMk/>
            <pc:sldMk cId="1267407559" sldId="265"/>
            <ac:spMk id="17" creationId="{F16AEA8F-71C3-7CD9-B148-11021A353292}"/>
          </ac:spMkLst>
        </pc:spChg>
        <pc:picChg chg="add mod">
          <ac:chgData name="NURIA OTERO" userId="424c5cb9-1a38-4220-a042-dd7351333aa4" providerId="ADAL" clId="{6C19524D-1339-4DAD-B6C9-94C73393014C}" dt="2026-05-25T12:19:59.195" v="2625" actId="1076"/>
          <ac:picMkLst>
            <pc:docMk/>
            <pc:sldMk cId="1267407559" sldId="265"/>
            <ac:picMk id="2" creationId="{B661AD90-F5F5-6276-23CC-F2782AE938CC}"/>
          </ac:picMkLst>
        </pc:picChg>
        <pc:picChg chg="add mod">
          <ac:chgData name="NURIA OTERO" userId="424c5cb9-1a38-4220-a042-dd7351333aa4" providerId="ADAL" clId="{6C19524D-1339-4DAD-B6C9-94C73393014C}" dt="2026-05-25T11:42:31.678" v="2218" actId="1076"/>
          <ac:picMkLst>
            <pc:docMk/>
            <pc:sldMk cId="1267407559" sldId="265"/>
            <ac:picMk id="4" creationId="{4B3E12A4-AB27-F17E-18F2-AC96CB489764}"/>
          </ac:picMkLst>
        </pc:picChg>
        <pc:picChg chg="add mod">
          <ac:chgData name="NURIA OTERO" userId="424c5cb9-1a38-4220-a042-dd7351333aa4" providerId="ADAL" clId="{6C19524D-1339-4DAD-B6C9-94C73393014C}" dt="2026-05-25T11:44:47.275" v="2223" actId="1076"/>
          <ac:picMkLst>
            <pc:docMk/>
            <pc:sldMk cId="1267407559" sldId="265"/>
            <ac:picMk id="5" creationId="{7FE99E20-ED4B-73F4-4B76-36CAA496C217}"/>
          </ac:picMkLst>
        </pc:picChg>
        <pc:picChg chg="add mod">
          <ac:chgData name="NURIA OTERO" userId="424c5cb9-1a38-4220-a042-dd7351333aa4" providerId="ADAL" clId="{6C19524D-1339-4DAD-B6C9-94C73393014C}" dt="2026-05-25T11:42:31.678" v="2218" actId="1076"/>
          <ac:picMkLst>
            <pc:docMk/>
            <pc:sldMk cId="1267407559" sldId="265"/>
            <ac:picMk id="6" creationId="{81097888-3416-988B-3262-FAD78B7637BE}"/>
          </ac:picMkLst>
        </pc:picChg>
        <pc:picChg chg="add mod">
          <ac:chgData name="NURIA OTERO" userId="424c5cb9-1a38-4220-a042-dd7351333aa4" providerId="ADAL" clId="{6C19524D-1339-4DAD-B6C9-94C73393014C}" dt="2026-05-25T11:42:31.678" v="2218" actId="1076"/>
          <ac:picMkLst>
            <pc:docMk/>
            <pc:sldMk cId="1267407559" sldId="265"/>
            <ac:picMk id="13" creationId="{0EB5E3B2-0F08-E2FE-E4B5-20B3EE84B5D6}"/>
          </ac:picMkLst>
        </pc:picChg>
        <pc:picChg chg="add mod">
          <ac:chgData name="NURIA OTERO" userId="424c5cb9-1a38-4220-a042-dd7351333aa4" providerId="ADAL" clId="{6C19524D-1339-4DAD-B6C9-94C73393014C}" dt="2026-05-25T11:42:31.678" v="2218" actId="1076"/>
          <ac:picMkLst>
            <pc:docMk/>
            <pc:sldMk cId="1267407559" sldId="265"/>
            <ac:picMk id="16" creationId="{1EAEF177-3FEE-B065-967B-A5105DF69124}"/>
          </ac:picMkLst>
        </pc:picChg>
      </pc:sldChg>
      <pc:sldChg chg="addSp delSp modSp mod">
        <pc:chgData name="NURIA OTERO" userId="424c5cb9-1a38-4220-a042-dd7351333aa4" providerId="ADAL" clId="{6C19524D-1339-4DAD-B6C9-94C73393014C}" dt="2026-05-25T12:26:01.032" v="2836" actId="14100"/>
        <pc:sldMkLst>
          <pc:docMk/>
          <pc:sldMk cId="3474846855" sldId="266"/>
        </pc:sldMkLst>
        <pc:spChg chg="mod">
          <ac:chgData name="NURIA OTERO" userId="424c5cb9-1a38-4220-a042-dd7351333aa4" providerId="ADAL" clId="{6C19524D-1339-4DAD-B6C9-94C73393014C}" dt="2026-05-25T12:26:01.032" v="2836" actId="14100"/>
          <ac:spMkLst>
            <pc:docMk/>
            <pc:sldMk cId="3474846855" sldId="266"/>
            <ac:spMk id="3" creationId="{498E74CA-BB89-90CB-07B6-D7E6805D87F2}"/>
          </ac:spMkLst>
        </pc:spChg>
        <pc:spChg chg="mod">
          <ac:chgData name="NURIA OTERO" userId="424c5cb9-1a38-4220-a042-dd7351333aa4" providerId="ADAL" clId="{6C19524D-1339-4DAD-B6C9-94C73393014C}" dt="2026-05-25T12:21:53.147" v="2671" actId="404"/>
          <ac:spMkLst>
            <pc:docMk/>
            <pc:sldMk cId="3474846855" sldId="266"/>
            <ac:spMk id="6" creationId="{70B33019-A776-6BA8-838E-B4C1F4D6DD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FF164-24CD-4A7C-856F-72B6738964BF}" type="datetimeFigureOut">
              <a:rPr lang="es-ES" smtClean="0"/>
              <a:t>22/06/2026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6D711-84EE-4FE1-8C4D-036A0FC18670}" type="slidenum">
              <a:rPr lang="es-ES" smtClean="0"/>
              <a:t>‹Nº›</a:t>
            </a:fld>
            <a:endParaRPr lang="es-ES"/>
          </a:p>
        </p:txBody>
      </p:sp>
    </p:spTree>
    <p:extLst>
      <p:ext uri="{BB962C8B-B14F-4D97-AF65-F5344CB8AC3E}">
        <p14:creationId xmlns:p14="http://schemas.microsoft.com/office/powerpoint/2010/main" val="394152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4C6D711-84EE-4FE1-8C4D-036A0FC18670}" type="slidenum">
              <a:rPr lang="es-ES" smtClean="0"/>
              <a:t>2</a:t>
            </a:fld>
            <a:endParaRPr lang="es-ES"/>
          </a:p>
        </p:txBody>
      </p:sp>
    </p:spTree>
    <p:extLst>
      <p:ext uri="{BB962C8B-B14F-4D97-AF65-F5344CB8AC3E}">
        <p14:creationId xmlns:p14="http://schemas.microsoft.com/office/powerpoint/2010/main" val="16214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F2F36-6C96-1A04-8349-EA095EA7A63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5B96A09-B4FB-EE93-FDFC-0433BA2832B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6E750EB-A07F-365B-71DB-4DBB74178AD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400DFC11-F987-058C-C45B-193C7D66AFDE}"/>
              </a:ext>
            </a:extLst>
          </p:cNvPr>
          <p:cNvSpPr>
            <a:spLocks noGrp="1"/>
          </p:cNvSpPr>
          <p:nvPr>
            <p:ph type="sldNum" sz="quarter" idx="5"/>
          </p:nvPr>
        </p:nvSpPr>
        <p:spPr/>
        <p:txBody>
          <a:bodyPr/>
          <a:lstStyle/>
          <a:p>
            <a:fld id="{24C6D711-84EE-4FE1-8C4D-036A0FC18670}" type="slidenum">
              <a:rPr lang="es-ES" smtClean="0"/>
              <a:t>3</a:t>
            </a:fld>
            <a:endParaRPr lang="es-ES"/>
          </a:p>
        </p:txBody>
      </p:sp>
    </p:spTree>
    <p:extLst>
      <p:ext uri="{BB962C8B-B14F-4D97-AF65-F5344CB8AC3E}">
        <p14:creationId xmlns:p14="http://schemas.microsoft.com/office/powerpoint/2010/main" val="19120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ABEF1-3D3F-6C2E-EF59-4B003FA47CE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5E70133-2212-0C5E-4D88-AACB6312F48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D47DC27-F727-185E-0D50-FE13890BCEB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27C10C4-7A5A-4DBA-28A6-F53FFD8FF4BD}"/>
              </a:ext>
            </a:extLst>
          </p:cNvPr>
          <p:cNvSpPr>
            <a:spLocks noGrp="1"/>
          </p:cNvSpPr>
          <p:nvPr>
            <p:ph type="sldNum" sz="quarter" idx="5"/>
          </p:nvPr>
        </p:nvSpPr>
        <p:spPr/>
        <p:txBody>
          <a:bodyPr/>
          <a:lstStyle/>
          <a:p>
            <a:fld id="{24C6D711-84EE-4FE1-8C4D-036A0FC18670}" type="slidenum">
              <a:rPr lang="es-ES" smtClean="0"/>
              <a:t>4</a:t>
            </a:fld>
            <a:endParaRPr lang="es-ES"/>
          </a:p>
        </p:txBody>
      </p:sp>
    </p:spTree>
    <p:extLst>
      <p:ext uri="{BB962C8B-B14F-4D97-AF65-F5344CB8AC3E}">
        <p14:creationId xmlns:p14="http://schemas.microsoft.com/office/powerpoint/2010/main" val="147388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9A3F0-44ED-19DC-8124-700B29911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FE74E97-74C2-23D2-964A-FEBE0FA56A8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236FF61-4CE6-8DC7-94D3-EC4D41B32503}"/>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D2453EC4-17AF-FED4-F941-A45B1FEC7129}"/>
              </a:ext>
            </a:extLst>
          </p:cNvPr>
          <p:cNvSpPr>
            <a:spLocks noGrp="1"/>
          </p:cNvSpPr>
          <p:nvPr>
            <p:ph type="sldNum" sz="quarter" idx="5"/>
          </p:nvPr>
        </p:nvSpPr>
        <p:spPr/>
        <p:txBody>
          <a:bodyPr/>
          <a:lstStyle/>
          <a:p>
            <a:fld id="{24C6D711-84EE-4FE1-8C4D-036A0FC18670}" type="slidenum">
              <a:rPr lang="es-ES" smtClean="0"/>
              <a:t>5</a:t>
            </a:fld>
            <a:endParaRPr lang="es-ES"/>
          </a:p>
        </p:txBody>
      </p:sp>
    </p:spTree>
    <p:extLst>
      <p:ext uri="{BB962C8B-B14F-4D97-AF65-F5344CB8AC3E}">
        <p14:creationId xmlns:p14="http://schemas.microsoft.com/office/powerpoint/2010/main" val="119151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232E1-413B-BD1B-418A-6BB6D752BCB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5B5CE4F-460B-EE2E-9791-9E53E60079B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3F8F26D-8535-11E9-2052-DF910308C3D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F278F46-38AD-6627-6273-CA12514C6CF8}"/>
              </a:ext>
            </a:extLst>
          </p:cNvPr>
          <p:cNvSpPr>
            <a:spLocks noGrp="1"/>
          </p:cNvSpPr>
          <p:nvPr>
            <p:ph type="sldNum" sz="quarter" idx="5"/>
          </p:nvPr>
        </p:nvSpPr>
        <p:spPr/>
        <p:txBody>
          <a:bodyPr/>
          <a:lstStyle/>
          <a:p>
            <a:fld id="{24C6D711-84EE-4FE1-8C4D-036A0FC18670}" type="slidenum">
              <a:rPr lang="es-ES" smtClean="0"/>
              <a:t>6</a:t>
            </a:fld>
            <a:endParaRPr lang="es-ES"/>
          </a:p>
        </p:txBody>
      </p:sp>
    </p:spTree>
    <p:extLst>
      <p:ext uri="{BB962C8B-B14F-4D97-AF65-F5344CB8AC3E}">
        <p14:creationId xmlns:p14="http://schemas.microsoft.com/office/powerpoint/2010/main" val="153576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89D75-7E47-C351-5AAC-372CB076F79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63B484E-EC35-DFB1-FF4E-AF4F9C1193C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70BCC9E-0DD6-B590-C91D-70F980C6C70C}"/>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FE8D45F-45EC-CB7D-F9E6-8253DC799C6C}"/>
              </a:ext>
            </a:extLst>
          </p:cNvPr>
          <p:cNvSpPr>
            <a:spLocks noGrp="1"/>
          </p:cNvSpPr>
          <p:nvPr>
            <p:ph type="sldNum" sz="quarter" idx="5"/>
          </p:nvPr>
        </p:nvSpPr>
        <p:spPr/>
        <p:txBody>
          <a:bodyPr/>
          <a:lstStyle/>
          <a:p>
            <a:fld id="{24C6D711-84EE-4FE1-8C4D-036A0FC18670}" type="slidenum">
              <a:rPr lang="es-ES" smtClean="0"/>
              <a:t>7</a:t>
            </a:fld>
            <a:endParaRPr lang="es-ES"/>
          </a:p>
        </p:txBody>
      </p:sp>
    </p:spTree>
    <p:extLst>
      <p:ext uri="{BB962C8B-B14F-4D97-AF65-F5344CB8AC3E}">
        <p14:creationId xmlns:p14="http://schemas.microsoft.com/office/powerpoint/2010/main" val="260724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A1A2-FCB9-7F51-D6C0-60EB6F2748D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0A3C47F-AFB1-D64F-9A2C-9CC7D2EABD5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553D76F-5C79-0124-6CD6-A8B4366BAB2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32E331E-DDF6-DB47-BF2B-5017026BB296}"/>
              </a:ext>
            </a:extLst>
          </p:cNvPr>
          <p:cNvSpPr>
            <a:spLocks noGrp="1"/>
          </p:cNvSpPr>
          <p:nvPr>
            <p:ph type="sldNum" sz="quarter" idx="5"/>
          </p:nvPr>
        </p:nvSpPr>
        <p:spPr/>
        <p:txBody>
          <a:bodyPr/>
          <a:lstStyle/>
          <a:p>
            <a:fld id="{24C6D711-84EE-4FE1-8C4D-036A0FC18670}" type="slidenum">
              <a:rPr lang="es-ES" smtClean="0"/>
              <a:t>8</a:t>
            </a:fld>
            <a:endParaRPr lang="es-ES"/>
          </a:p>
        </p:txBody>
      </p:sp>
    </p:spTree>
    <p:extLst>
      <p:ext uri="{BB962C8B-B14F-4D97-AF65-F5344CB8AC3E}">
        <p14:creationId xmlns:p14="http://schemas.microsoft.com/office/powerpoint/2010/main" val="307921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F6EC8-24DE-6893-6564-71EC309CA00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6DB97A9-3CC0-4D16-F7C5-99BE81C052D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D2F26EF-54AD-3423-1D42-2A1319D11102}"/>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7CC3308F-4E3E-A43D-DB4D-78A9F3C72070}"/>
              </a:ext>
            </a:extLst>
          </p:cNvPr>
          <p:cNvSpPr>
            <a:spLocks noGrp="1"/>
          </p:cNvSpPr>
          <p:nvPr>
            <p:ph type="sldNum" sz="quarter" idx="5"/>
          </p:nvPr>
        </p:nvSpPr>
        <p:spPr/>
        <p:txBody>
          <a:bodyPr/>
          <a:lstStyle/>
          <a:p>
            <a:fld id="{24C6D711-84EE-4FE1-8C4D-036A0FC18670}" type="slidenum">
              <a:rPr lang="es-ES" smtClean="0"/>
              <a:t>9</a:t>
            </a:fld>
            <a:endParaRPr lang="es-ES"/>
          </a:p>
        </p:txBody>
      </p:sp>
    </p:spTree>
    <p:extLst>
      <p:ext uri="{BB962C8B-B14F-4D97-AF65-F5344CB8AC3E}">
        <p14:creationId xmlns:p14="http://schemas.microsoft.com/office/powerpoint/2010/main" val="231561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4D5A-49D4-F606-8754-8A75E703448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AE9B225-8AF8-4157-A88F-93CC0C60DD5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DA45ED7-798B-469C-0423-D6C2DF36FDE9}"/>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0B1A575-DC5D-18F9-29DB-096BA5CFDF36}"/>
              </a:ext>
            </a:extLst>
          </p:cNvPr>
          <p:cNvSpPr>
            <a:spLocks noGrp="1"/>
          </p:cNvSpPr>
          <p:nvPr>
            <p:ph type="sldNum" sz="quarter" idx="5"/>
          </p:nvPr>
        </p:nvSpPr>
        <p:spPr/>
        <p:txBody>
          <a:bodyPr/>
          <a:lstStyle/>
          <a:p>
            <a:fld id="{24C6D711-84EE-4FE1-8C4D-036A0FC18670}" type="slidenum">
              <a:rPr lang="es-ES" smtClean="0"/>
              <a:t>10</a:t>
            </a:fld>
            <a:endParaRPr lang="es-ES"/>
          </a:p>
        </p:txBody>
      </p:sp>
    </p:spTree>
    <p:extLst>
      <p:ext uri="{BB962C8B-B14F-4D97-AF65-F5344CB8AC3E}">
        <p14:creationId xmlns:p14="http://schemas.microsoft.com/office/powerpoint/2010/main" val="199902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4C0F6-0DB2-5F84-719F-10CA1690F65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A849BEB-353B-E6C2-548F-8FEFF15C92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10849D2-82C9-7AB6-E983-D416AFEC52A7}"/>
              </a:ext>
            </a:extLst>
          </p:cNvPr>
          <p:cNvSpPr>
            <a:spLocks noGrp="1"/>
          </p:cNvSpPr>
          <p:nvPr>
            <p:ph type="dt" sz="half" idx="10"/>
          </p:nvPr>
        </p:nvSpPr>
        <p:spPr/>
        <p:txBody>
          <a:bodyPr/>
          <a:lstStyle/>
          <a:p>
            <a:fld id="{DFB982BF-034B-4A25-98D0-98A750330F8D}" type="datetimeFigureOut">
              <a:rPr lang="es-ES" smtClean="0"/>
              <a:t>22/06/2026</a:t>
            </a:fld>
            <a:endParaRPr lang="es-ES"/>
          </a:p>
        </p:txBody>
      </p:sp>
      <p:sp>
        <p:nvSpPr>
          <p:cNvPr id="5" name="Marcador de pie de página 4">
            <a:extLst>
              <a:ext uri="{FF2B5EF4-FFF2-40B4-BE49-F238E27FC236}">
                <a16:creationId xmlns:a16="http://schemas.microsoft.com/office/drawing/2014/main" id="{136E6058-ACEC-67A2-4305-B0B0D6B1BE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E0BAA-EB20-82D7-95BB-C3ED1FA092F9}"/>
              </a:ext>
            </a:extLst>
          </p:cNvPr>
          <p:cNvSpPr>
            <a:spLocks noGrp="1"/>
          </p:cNvSpPr>
          <p:nvPr>
            <p:ph type="sldNum" sz="quarter" idx="12"/>
          </p:nvPr>
        </p:nvSpPr>
        <p:spPr/>
        <p:txBody>
          <a:bodyPr/>
          <a:lstStyle/>
          <a:p>
            <a:fld id="{6663336A-6C93-45AB-8DB9-3D7BF4A4847D}" type="slidenum">
              <a:rPr lang="es-ES" smtClean="0"/>
              <a:t>‹Nº›</a:t>
            </a:fld>
            <a:endParaRPr lang="es-ES"/>
          </a:p>
        </p:txBody>
      </p:sp>
    </p:spTree>
    <p:extLst>
      <p:ext uri="{BB962C8B-B14F-4D97-AF65-F5344CB8AC3E}">
        <p14:creationId xmlns:p14="http://schemas.microsoft.com/office/powerpoint/2010/main" val="55695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5C3183-E0A1-67E4-3AC2-0185520F6D9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237D4DD-7639-0AD1-145D-6E9A8A5A55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A45419-7222-5C45-3A8E-EEA0F473202C}"/>
              </a:ext>
            </a:extLst>
          </p:cNvPr>
          <p:cNvSpPr>
            <a:spLocks noGrp="1"/>
          </p:cNvSpPr>
          <p:nvPr>
            <p:ph type="dt" sz="half" idx="10"/>
          </p:nvPr>
        </p:nvSpPr>
        <p:spPr/>
        <p:txBody>
          <a:bodyPr/>
          <a:lstStyle/>
          <a:p>
            <a:fld id="{DFB982BF-034B-4A25-98D0-98A750330F8D}" type="datetimeFigureOut">
              <a:rPr lang="es-ES" smtClean="0"/>
              <a:t>22/06/2026</a:t>
            </a:fld>
            <a:endParaRPr lang="es-ES"/>
          </a:p>
        </p:txBody>
      </p:sp>
      <p:sp>
        <p:nvSpPr>
          <p:cNvPr id="5" name="Marcador de pie de página 4">
            <a:extLst>
              <a:ext uri="{FF2B5EF4-FFF2-40B4-BE49-F238E27FC236}">
                <a16:creationId xmlns:a16="http://schemas.microsoft.com/office/drawing/2014/main" id="{D7D0EDA9-E296-7675-F006-88C935F8AD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1495ED-3E94-0C69-176B-EDDC3108981C}"/>
              </a:ext>
            </a:extLst>
          </p:cNvPr>
          <p:cNvSpPr>
            <a:spLocks noGrp="1"/>
          </p:cNvSpPr>
          <p:nvPr>
            <p:ph type="sldNum" sz="quarter" idx="12"/>
          </p:nvPr>
        </p:nvSpPr>
        <p:spPr/>
        <p:txBody>
          <a:bodyPr/>
          <a:lstStyle/>
          <a:p>
            <a:fld id="{6663336A-6C93-45AB-8DB9-3D7BF4A4847D}" type="slidenum">
              <a:rPr lang="es-ES" smtClean="0"/>
              <a:t>‹Nº›</a:t>
            </a:fld>
            <a:endParaRPr lang="es-ES"/>
          </a:p>
        </p:txBody>
      </p:sp>
    </p:spTree>
    <p:extLst>
      <p:ext uri="{BB962C8B-B14F-4D97-AF65-F5344CB8AC3E}">
        <p14:creationId xmlns:p14="http://schemas.microsoft.com/office/powerpoint/2010/main" val="133352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77289AE-1E40-0F89-A381-1C3888151D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D3AFDA-DDDA-8DE3-7E6A-CEC8C83D4BA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D9E8E16-6F9E-A95C-4117-A10A2B3ADDA3}"/>
              </a:ext>
            </a:extLst>
          </p:cNvPr>
          <p:cNvSpPr>
            <a:spLocks noGrp="1"/>
          </p:cNvSpPr>
          <p:nvPr>
            <p:ph type="dt" sz="half" idx="10"/>
          </p:nvPr>
        </p:nvSpPr>
        <p:spPr/>
        <p:txBody>
          <a:bodyPr/>
          <a:lstStyle/>
          <a:p>
            <a:fld id="{DFB982BF-034B-4A25-98D0-98A750330F8D}" type="datetimeFigureOut">
              <a:rPr lang="es-ES" smtClean="0"/>
              <a:t>22/06/2026</a:t>
            </a:fld>
            <a:endParaRPr lang="es-ES"/>
          </a:p>
        </p:txBody>
      </p:sp>
      <p:sp>
        <p:nvSpPr>
          <p:cNvPr id="5" name="Marcador de pie de página 4">
            <a:extLst>
              <a:ext uri="{FF2B5EF4-FFF2-40B4-BE49-F238E27FC236}">
                <a16:creationId xmlns:a16="http://schemas.microsoft.com/office/drawing/2014/main" id="{00940B79-3A82-2366-69D4-EF4907C253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1F7D950-CC84-6066-A45D-279AEB8416BF}"/>
              </a:ext>
            </a:extLst>
          </p:cNvPr>
          <p:cNvSpPr>
            <a:spLocks noGrp="1"/>
          </p:cNvSpPr>
          <p:nvPr>
            <p:ph type="sldNum" sz="quarter" idx="12"/>
          </p:nvPr>
        </p:nvSpPr>
        <p:spPr/>
        <p:txBody>
          <a:bodyPr/>
          <a:lstStyle/>
          <a:p>
            <a:fld id="{6663336A-6C93-45AB-8DB9-3D7BF4A4847D}" type="slidenum">
              <a:rPr lang="es-ES" smtClean="0"/>
              <a:t>‹Nº›</a:t>
            </a:fld>
            <a:endParaRPr lang="es-ES"/>
          </a:p>
        </p:txBody>
      </p:sp>
    </p:spTree>
    <p:extLst>
      <p:ext uri="{BB962C8B-B14F-4D97-AF65-F5344CB8AC3E}">
        <p14:creationId xmlns:p14="http://schemas.microsoft.com/office/powerpoint/2010/main" val="422597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FD036-A6E5-C262-2480-071FDC87C2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4B6A237-53D8-50B0-1453-2DFEBF3593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C5D72B-BA5F-658E-CCD6-73092BC7C7DF}"/>
              </a:ext>
            </a:extLst>
          </p:cNvPr>
          <p:cNvSpPr>
            <a:spLocks noGrp="1"/>
          </p:cNvSpPr>
          <p:nvPr>
            <p:ph type="dt" sz="half" idx="10"/>
          </p:nvPr>
        </p:nvSpPr>
        <p:spPr/>
        <p:txBody>
          <a:bodyPr/>
          <a:lstStyle/>
          <a:p>
            <a:fld id="{DFB982BF-034B-4A25-98D0-98A750330F8D}" type="datetimeFigureOut">
              <a:rPr lang="es-ES" smtClean="0"/>
              <a:t>22/06/2026</a:t>
            </a:fld>
            <a:endParaRPr lang="es-ES"/>
          </a:p>
        </p:txBody>
      </p:sp>
      <p:sp>
        <p:nvSpPr>
          <p:cNvPr id="5" name="Marcador de pie de página 4">
            <a:extLst>
              <a:ext uri="{FF2B5EF4-FFF2-40B4-BE49-F238E27FC236}">
                <a16:creationId xmlns:a16="http://schemas.microsoft.com/office/drawing/2014/main" id="{CECAF3DF-CCFD-2E3E-1DC2-3A583B24B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DE575C-42C0-822F-BE07-32A518EABA06}"/>
              </a:ext>
            </a:extLst>
          </p:cNvPr>
          <p:cNvSpPr>
            <a:spLocks noGrp="1"/>
          </p:cNvSpPr>
          <p:nvPr>
            <p:ph type="sldNum" sz="quarter" idx="12"/>
          </p:nvPr>
        </p:nvSpPr>
        <p:spPr/>
        <p:txBody>
          <a:bodyPr/>
          <a:lstStyle/>
          <a:p>
            <a:fld id="{6663336A-6C93-45AB-8DB9-3D7BF4A4847D}" type="slidenum">
              <a:rPr lang="es-ES" smtClean="0"/>
              <a:t>‹Nº›</a:t>
            </a:fld>
            <a:endParaRPr lang="es-ES"/>
          </a:p>
        </p:txBody>
      </p:sp>
    </p:spTree>
    <p:extLst>
      <p:ext uri="{BB962C8B-B14F-4D97-AF65-F5344CB8AC3E}">
        <p14:creationId xmlns:p14="http://schemas.microsoft.com/office/powerpoint/2010/main" val="229913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77565-2B67-EE10-632D-E43E3B94D97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F88F70-07D8-EECE-738C-9F1E452E15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246297E-CB34-FCEE-DEA1-790880CE933E}"/>
              </a:ext>
            </a:extLst>
          </p:cNvPr>
          <p:cNvSpPr>
            <a:spLocks noGrp="1"/>
          </p:cNvSpPr>
          <p:nvPr>
            <p:ph type="dt" sz="half" idx="10"/>
          </p:nvPr>
        </p:nvSpPr>
        <p:spPr/>
        <p:txBody>
          <a:bodyPr/>
          <a:lstStyle/>
          <a:p>
            <a:fld id="{DFB982BF-034B-4A25-98D0-98A750330F8D}" type="datetimeFigureOut">
              <a:rPr lang="es-ES" smtClean="0"/>
              <a:t>22/06/2026</a:t>
            </a:fld>
            <a:endParaRPr lang="es-ES"/>
          </a:p>
        </p:txBody>
      </p:sp>
      <p:sp>
        <p:nvSpPr>
          <p:cNvPr id="5" name="Marcador de pie de página 4">
            <a:extLst>
              <a:ext uri="{FF2B5EF4-FFF2-40B4-BE49-F238E27FC236}">
                <a16:creationId xmlns:a16="http://schemas.microsoft.com/office/drawing/2014/main" id="{0F85B099-9D4C-6CD4-9250-1FF2A2D532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C3009-AF27-C80D-A9C0-040D6D2A9538}"/>
              </a:ext>
            </a:extLst>
          </p:cNvPr>
          <p:cNvSpPr>
            <a:spLocks noGrp="1"/>
          </p:cNvSpPr>
          <p:nvPr>
            <p:ph type="sldNum" sz="quarter" idx="12"/>
          </p:nvPr>
        </p:nvSpPr>
        <p:spPr/>
        <p:txBody>
          <a:bodyPr/>
          <a:lstStyle/>
          <a:p>
            <a:fld id="{6663336A-6C93-45AB-8DB9-3D7BF4A4847D}" type="slidenum">
              <a:rPr lang="es-ES" smtClean="0"/>
              <a:t>‹Nº›</a:t>
            </a:fld>
            <a:endParaRPr lang="es-ES"/>
          </a:p>
        </p:txBody>
      </p:sp>
    </p:spTree>
    <p:extLst>
      <p:ext uri="{BB962C8B-B14F-4D97-AF65-F5344CB8AC3E}">
        <p14:creationId xmlns:p14="http://schemas.microsoft.com/office/powerpoint/2010/main" val="398023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C79EA-9480-59BC-F1A5-7195C1A5DC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B571124-BBFC-A6A3-2918-E5112D7D08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21585-19BE-675B-80EC-3608A08027E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F1F8E27-B42C-BFF3-DB44-6AE978252DE6}"/>
              </a:ext>
            </a:extLst>
          </p:cNvPr>
          <p:cNvSpPr>
            <a:spLocks noGrp="1"/>
          </p:cNvSpPr>
          <p:nvPr>
            <p:ph type="dt" sz="half" idx="10"/>
          </p:nvPr>
        </p:nvSpPr>
        <p:spPr/>
        <p:txBody>
          <a:bodyPr/>
          <a:lstStyle/>
          <a:p>
            <a:fld id="{DFB982BF-034B-4A25-98D0-98A750330F8D}" type="datetimeFigureOut">
              <a:rPr lang="es-ES" smtClean="0"/>
              <a:t>22/06/2026</a:t>
            </a:fld>
            <a:endParaRPr lang="es-ES"/>
          </a:p>
        </p:txBody>
      </p:sp>
      <p:sp>
        <p:nvSpPr>
          <p:cNvPr id="6" name="Marcador de pie de página 5">
            <a:extLst>
              <a:ext uri="{FF2B5EF4-FFF2-40B4-BE49-F238E27FC236}">
                <a16:creationId xmlns:a16="http://schemas.microsoft.com/office/drawing/2014/main" id="{526E9DB1-3327-0A37-403E-70EDCC7F3AA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9D181B-C180-9ECE-8C5D-2F0847A820D7}"/>
              </a:ext>
            </a:extLst>
          </p:cNvPr>
          <p:cNvSpPr>
            <a:spLocks noGrp="1"/>
          </p:cNvSpPr>
          <p:nvPr>
            <p:ph type="sldNum" sz="quarter" idx="12"/>
          </p:nvPr>
        </p:nvSpPr>
        <p:spPr/>
        <p:txBody>
          <a:bodyPr/>
          <a:lstStyle/>
          <a:p>
            <a:fld id="{6663336A-6C93-45AB-8DB9-3D7BF4A4847D}" type="slidenum">
              <a:rPr lang="es-ES" smtClean="0"/>
              <a:t>‹Nº›</a:t>
            </a:fld>
            <a:endParaRPr lang="es-ES"/>
          </a:p>
        </p:txBody>
      </p:sp>
    </p:spTree>
    <p:extLst>
      <p:ext uri="{BB962C8B-B14F-4D97-AF65-F5344CB8AC3E}">
        <p14:creationId xmlns:p14="http://schemas.microsoft.com/office/powerpoint/2010/main" val="210645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2BC0AE-7D3B-3073-C935-BAFB67EC0C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0BD0AE-E149-9265-FEAA-892ACB63CF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8C3EF4-2486-2BC2-81EC-2CB6736A31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9F830D2-BE87-5C37-E797-9EF8075C9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D8FAA03-49C1-CE0A-CDAA-4D12BB1AD75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3BAA256-17C4-872D-6873-D7EF2BAA8F8A}"/>
              </a:ext>
            </a:extLst>
          </p:cNvPr>
          <p:cNvSpPr>
            <a:spLocks noGrp="1"/>
          </p:cNvSpPr>
          <p:nvPr>
            <p:ph type="dt" sz="half" idx="10"/>
          </p:nvPr>
        </p:nvSpPr>
        <p:spPr/>
        <p:txBody>
          <a:bodyPr/>
          <a:lstStyle/>
          <a:p>
            <a:fld id="{DFB982BF-034B-4A25-98D0-98A750330F8D}" type="datetimeFigureOut">
              <a:rPr lang="es-ES" smtClean="0"/>
              <a:t>22/06/2026</a:t>
            </a:fld>
            <a:endParaRPr lang="es-ES"/>
          </a:p>
        </p:txBody>
      </p:sp>
      <p:sp>
        <p:nvSpPr>
          <p:cNvPr id="8" name="Marcador de pie de página 7">
            <a:extLst>
              <a:ext uri="{FF2B5EF4-FFF2-40B4-BE49-F238E27FC236}">
                <a16:creationId xmlns:a16="http://schemas.microsoft.com/office/drawing/2014/main" id="{199ADDA3-4E4C-5E7D-FC16-4AC15635CBF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CE70C36-C195-5C6D-87C3-6161CB940004}"/>
              </a:ext>
            </a:extLst>
          </p:cNvPr>
          <p:cNvSpPr>
            <a:spLocks noGrp="1"/>
          </p:cNvSpPr>
          <p:nvPr>
            <p:ph type="sldNum" sz="quarter" idx="12"/>
          </p:nvPr>
        </p:nvSpPr>
        <p:spPr/>
        <p:txBody>
          <a:bodyPr/>
          <a:lstStyle/>
          <a:p>
            <a:fld id="{6663336A-6C93-45AB-8DB9-3D7BF4A4847D}" type="slidenum">
              <a:rPr lang="es-ES" smtClean="0"/>
              <a:t>‹Nº›</a:t>
            </a:fld>
            <a:endParaRPr lang="es-ES"/>
          </a:p>
        </p:txBody>
      </p:sp>
    </p:spTree>
    <p:extLst>
      <p:ext uri="{BB962C8B-B14F-4D97-AF65-F5344CB8AC3E}">
        <p14:creationId xmlns:p14="http://schemas.microsoft.com/office/powerpoint/2010/main" val="370235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99451E-34FA-B33E-8CBB-D9E4C4F145B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8076314-674E-E274-146B-D7541612D719}"/>
              </a:ext>
            </a:extLst>
          </p:cNvPr>
          <p:cNvSpPr>
            <a:spLocks noGrp="1"/>
          </p:cNvSpPr>
          <p:nvPr>
            <p:ph type="dt" sz="half" idx="10"/>
          </p:nvPr>
        </p:nvSpPr>
        <p:spPr/>
        <p:txBody>
          <a:bodyPr/>
          <a:lstStyle/>
          <a:p>
            <a:fld id="{DFB982BF-034B-4A25-98D0-98A750330F8D}" type="datetimeFigureOut">
              <a:rPr lang="es-ES" smtClean="0"/>
              <a:t>22/06/2026</a:t>
            </a:fld>
            <a:endParaRPr lang="es-ES"/>
          </a:p>
        </p:txBody>
      </p:sp>
      <p:sp>
        <p:nvSpPr>
          <p:cNvPr id="4" name="Marcador de pie de página 3">
            <a:extLst>
              <a:ext uri="{FF2B5EF4-FFF2-40B4-BE49-F238E27FC236}">
                <a16:creationId xmlns:a16="http://schemas.microsoft.com/office/drawing/2014/main" id="{B0E96BC2-0A10-7898-7C56-E8E50659A49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82045DC-6212-366E-3789-109DC3F1D53B}"/>
              </a:ext>
            </a:extLst>
          </p:cNvPr>
          <p:cNvSpPr>
            <a:spLocks noGrp="1"/>
          </p:cNvSpPr>
          <p:nvPr>
            <p:ph type="sldNum" sz="quarter" idx="12"/>
          </p:nvPr>
        </p:nvSpPr>
        <p:spPr/>
        <p:txBody>
          <a:bodyPr/>
          <a:lstStyle/>
          <a:p>
            <a:fld id="{6663336A-6C93-45AB-8DB9-3D7BF4A4847D}" type="slidenum">
              <a:rPr lang="es-ES" smtClean="0"/>
              <a:t>‹Nº›</a:t>
            </a:fld>
            <a:endParaRPr lang="es-ES"/>
          </a:p>
        </p:txBody>
      </p:sp>
    </p:spTree>
    <p:extLst>
      <p:ext uri="{BB962C8B-B14F-4D97-AF65-F5344CB8AC3E}">
        <p14:creationId xmlns:p14="http://schemas.microsoft.com/office/powerpoint/2010/main" val="137164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2C39588-A279-A3E1-DE9E-51B81757D947}"/>
              </a:ext>
            </a:extLst>
          </p:cNvPr>
          <p:cNvSpPr>
            <a:spLocks noGrp="1"/>
          </p:cNvSpPr>
          <p:nvPr>
            <p:ph type="dt" sz="half" idx="10"/>
          </p:nvPr>
        </p:nvSpPr>
        <p:spPr/>
        <p:txBody>
          <a:bodyPr/>
          <a:lstStyle/>
          <a:p>
            <a:fld id="{DFB982BF-034B-4A25-98D0-98A750330F8D}" type="datetimeFigureOut">
              <a:rPr lang="es-ES" smtClean="0"/>
              <a:t>22/06/2026</a:t>
            </a:fld>
            <a:endParaRPr lang="es-ES"/>
          </a:p>
        </p:txBody>
      </p:sp>
      <p:sp>
        <p:nvSpPr>
          <p:cNvPr id="3" name="Marcador de pie de página 2">
            <a:extLst>
              <a:ext uri="{FF2B5EF4-FFF2-40B4-BE49-F238E27FC236}">
                <a16:creationId xmlns:a16="http://schemas.microsoft.com/office/drawing/2014/main" id="{ED79FAA9-00BE-C1B1-64E8-D9D467A21DE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315669-EB6E-64E8-E8E2-C0A018086B04}"/>
              </a:ext>
            </a:extLst>
          </p:cNvPr>
          <p:cNvSpPr>
            <a:spLocks noGrp="1"/>
          </p:cNvSpPr>
          <p:nvPr>
            <p:ph type="sldNum" sz="quarter" idx="12"/>
          </p:nvPr>
        </p:nvSpPr>
        <p:spPr/>
        <p:txBody>
          <a:bodyPr/>
          <a:lstStyle/>
          <a:p>
            <a:fld id="{6663336A-6C93-45AB-8DB9-3D7BF4A4847D}" type="slidenum">
              <a:rPr lang="es-ES" smtClean="0"/>
              <a:t>‹Nº›</a:t>
            </a:fld>
            <a:endParaRPr lang="es-ES"/>
          </a:p>
        </p:txBody>
      </p:sp>
    </p:spTree>
    <p:extLst>
      <p:ext uri="{BB962C8B-B14F-4D97-AF65-F5344CB8AC3E}">
        <p14:creationId xmlns:p14="http://schemas.microsoft.com/office/powerpoint/2010/main" val="244051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F49058-13AE-805A-F4AB-87F0A73CE0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DF3BB3-7834-D0F5-6775-2EF254F537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6E3263D-0980-B643-ACF3-09AED3D82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7C8356-6122-2047-A4F3-13A11D1DB400}"/>
              </a:ext>
            </a:extLst>
          </p:cNvPr>
          <p:cNvSpPr>
            <a:spLocks noGrp="1"/>
          </p:cNvSpPr>
          <p:nvPr>
            <p:ph type="dt" sz="half" idx="10"/>
          </p:nvPr>
        </p:nvSpPr>
        <p:spPr/>
        <p:txBody>
          <a:bodyPr/>
          <a:lstStyle/>
          <a:p>
            <a:fld id="{DFB982BF-034B-4A25-98D0-98A750330F8D}" type="datetimeFigureOut">
              <a:rPr lang="es-ES" smtClean="0"/>
              <a:t>22/06/2026</a:t>
            </a:fld>
            <a:endParaRPr lang="es-ES"/>
          </a:p>
        </p:txBody>
      </p:sp>
      <p:sp>
        <p:nvSpPr>
          <p:cNvPr id="6" name="Marcador de pie de página 5">
            <a:extLst>
              <a:ext uri="{FF2B5EF4-FFF2-40B4-BE49-F238E27FC236}">
                <a16:creationId xmlns:a16="http://schemas.microsoft.com/office/drawing/2014/main" id="{011E86EC-8608-2E15-5E61-A83AD4896AA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BA2666B-A83A-8AE1-95D3-967309EBA36F}"/>
              </a:ext>
            </a:extLst>
          </p:cNvPr>
          <p:cNvSpPr>
            <a:spLocks noGrp="1"/>
          </p:cNvSpPr>
          <p:nvPr>
            <p:ph type="sldNum" sz="quarter" idx="12"/>
          </p:nvPr>
        </p:nvSpPr>
        <p:spPr/>
        <p:txBody>
          <a:bodyPr/>
          <a:lstStyle/>
          <a:p>
            <a:fld id="{6663336A-6C93-45AB-8DB9-3D7BF4A4847D}" type="slidenum">
              <a:rPr lang="es-ES" smtClean="0"/>
              <a:t>‹Nº›</a:t>
            </a:fld>
            <a:endParaRPr lang="es-ES"/>
          </a:p>
        </p:txBody>
      </p:sp>
    </p:spTree>
    <p:extLst>
      <p:ext uri="{BB962C8B-B14F-4D97-AF65-F5344CB8AC3E}">
        <p14:creationId xmlns:p14="http://schemas.microsoft.com/office/powerpoint/2010/main" val="17639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B1B15A-3B1D-5BC7-80A1-BF43685B9D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11D6D92-F3CA-889D-0D0C-D0980102BA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3FC328-E075-A244-80A6-23E301960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86D6D6-8822-0C17-4FA8-77E7B9E6E5A0}"/>
              </a:ext>
            </a:extLst>
          </p:cNvPr>
          <p:cNvSpPr>
            <a:spLocks noGrp="1"/>
          </p:cNvSpPr>
          <p:nvPr>
            <p:ph type="dt" sz="half" idx="10"/>
          </p:nvPr>
        </p:nvSpPr>
        <p:spPr/>
        <p:txBody>
          <a:bodyPr/>
          <a:lstStyle/>
          <a:p>
            <a:fld id="{DFB982BF-034B-4A25-98D0-98A750330F8D}" type="datetimeFigureOut">
              <a:rPr lang="es-ES" smtClean="0"/>
              <a:t>22/06/2026</a:t>
            </a:fld>
            <a:endParaRPr lang="es-ES"/>
          </a:p>
        </p:txBody>
      </p:sp>
      <p:sp>
        <p:nvSpPr>
          <p:cNvPr id="6" name="Marcador de pie de página 5">
            <a:extLst>
              <a:ext uri="{FF2B5EF4-FFF2-40B4-BE49-F238E27FC236}">
                <a16:creationId xmlns:a16="http://schemas.microsoft.com/office/drawing/2014/main" id="{316A3CB7-8E46-D204-A18F-DB52331E6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A6188D-7AEC-BA48-E97E-A62A9EDB2682}"/>
              </a:ext>
            </a:extLst>
          </p:cNvPr>
          <p:cNvSpPr>
            <a:spLocks noGrp="1"/>
          </p:cNvSpPr>
          <p:nvPr>
            <p:ph type="sldNum" sz="quarter" idx="12"/>
          </p:nvPr>
        </p:nvSpPr>
        <p:spPr/>
        <p:txBody>
          <a:bodyPr/>
          <a:lstStyle/>
          <a:p>
            <a:fld id="{6663336A-6C93-45AB-8DB9-3D7BF4A4847D}" type="slidenum">
              <a:rPr lang="es-ES" smtClean="0"/>
              <a:t>‹Nº›</a:t>
            </a:fld>
            <a:endParaRPr lang="es-ES"/>
          </a:p>
        </p:txBody>
      </p:sp>
    </p:spTree>
    <p:extLst>
      <p:ext uri="{BB962C8B-B14F-4D97-AF65-F5344CB8AC3E}">
        <p14:creationId xmlns:p14="http://schemas.microsoft.com/office/powerpoint/2010/main" val="391116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946894-AFC2-28D7-78E9-3CEAF824B8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A12D9C-D7B1-EE69-962A-95C6C6EE7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57DC11-ACF1-4BA2-07EB-C22C1B55C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B982BF-034B-4A25-98D0-98A750330F8D}" type="datetimeFigureOut">
              <a:rPr lang="es-ES" smtClean="0"/>
              <a:t>22/06/2026</a:t>
            </a:fld>
            <a:endParaRPr lang="es-ES"/>
          </a:p>
        </p:txBody>
      </p:sp>
      <p:sp>
        <p:nvSpPr>
          <p:cNvPr id="5" name="Marcador de pie de página 4">
            <a:extLst>
              <a:ext uri="{FF2B5EF4-FFF2-40B4-BE49-F238E27FC236}">
                <a16:creationId xmlns:a16="http://schemas.microsoft.com/office/drawing/2014/main" id="{EB66910E-7472-BC6A-B915-5CE554AE5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79966D-3A38-2E0D-C547-98BD808FE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63336A-6C93-45AB-8DB9-3D7BF4A4847D}" type="slidenum">
              <a:rPr lang="es-ES" smtClean="0"/>
              <a:t>‹Nº›</a:t>
            </a:fld>
            <a:endParaRPr lang="es-ES"/>
          </a:p>
        </p:txBody>
      </p:sp>
    </p:spTree>
    <p:extLst>
      <p:ext uri="{BB962C8B-B14F-4D97-AF65-F5344CB8AC3E}">
        <p14:creationId xmlns:p14="http://schemas.microsoft.com/office/powerpoint/2010/main" val="421427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image" Target="../media/image4.emf"/><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5.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png"/><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6.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6.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5.xml"/><Relationship Id="rId4" Type="http://schemas.openxmlformats.org/officeDocument/2006/relationships/slide" Target="slide6.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6.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slide" Target="slide2.xml"/><Relationship Id="rId12"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7.jpeg"/><Relationship Id="rId5" Type="http://schemas.openxmlformats.org/officeDocument/2006/relationships/slide" Target="slide4.xml"/><Relationship Id="rId10" Type="http://schemas.openxmlformats.org/officeDocument/2006/relationships/image" Target="../media/image6.jpeg"/><Relationship Id="rId4" Type="http://schemas.openxmlformats.org/officeDocument/2006/relationships/slide" Target="slide5.xml"/><Relationship Id="rId9" Type="http://schemas.openxmlformats.org/officeDocument/2006/relationships/image" Target="../media/image2.jpeg"/><Relationship Id="rId14"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png"/><Relationship Id="rId7" Type="http://schemas.openxmlformats.org/officeDocument/2006/relationships/slide" Target="slide2.xml"/><Relationship Id="rId12"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2.jpeg"/><Relationship Id="rId5" Type="http://schemas.openxmlformats.org/officeDocument/2006/relationships/slide" Target="slide4.xml"/><Relationship Id="rId10" Type="http://schemas.openxmlformats.org/officeDocument/2006/relationships/image" Target="../media/image11.jpeg"/><Relationship Id="rId4" Type="http://schemas.openxmlformats.org/officeDocument/2006/relationships/slide" Target="slide5.xml"/><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5.jpeg"/><Relationship Id="rId5" Type="http://schemas.openxmlformats.org/officeDocument/2006/relationships/slide" Target="slide4.xml"/><Relationship Id="rId10" Type="http://schemas.openxmlformats.org/officeDocument/2006/relationships/image" Target="../media/image14.jpeg"/><Relationship Id="rId4" Type="http://schemas.openxmlformats.org/officeDocument/2006/relationships/slide" Target="slide5.xml"/><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slide" Target="slide2.xml"/><Relationship Id="rId12"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7.jpeg"/><Relationship Id="rId5" Type="http://schemas.openxmlformats.org/officeDocument/2006/relationships/slide" Target="slide4.xml"/><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slide" Target="slide5.xml"/><Relationship Id="rId9" Type="http://schemas.openxmlformats.org/officeDocument/2006/relationships/image" Target="../media/image2.jpeg"/><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4E04E926-A2BD-E394-1D6F-F9F8E008F537}"/>
              </a:ext>
            </a:extLst>
          </p:cNvPr>
          <p:cNvGraphicFramePr>
            <a:graphicFrameLocks noGrp="1"/>
          </p:cNvGraphicFramePr>
          <p:nvPr>
            <p:extLst>
              <p:ext uri="{D42A27DB-BD31-4B8C-83A1-F6EECF244321}">
                <p14:modId xmlns:p14="http://schemas.microsoft.com/office/powerpoint/2010/main" val="2184858366"/>
              </p:ext>
            </p:extLst>
          </p:nvPr>
        </p:nvGraphicFramePr>
        <p:xfrm>
          <a:off x="2885478" y="2878302"/>
          <a:ext cx="6096000" cy="3657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016962247"/>
                    </a:ext>
                  </a:extLst>
                </a:gridCol>
              </a:tblGrid>
              <a:tr h="365760">
                <a:tc>
                  <a:txBody>
                    <a:bodyPr/>
                    <a:lstStyle/>
                    <a:p>
                      <a:pPr algn="ctr"/>
                      <a:r>
                        <a:rPr lang="es-ES" sz="1800" dirty="0"/>
                        <a:t>SOLICITANTES</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6" name="Tabla 5">
            <a:extLst>
              <a:ext uri="{FF2B5EF4-FFF2-40B4-BE49-F238E27FC236}">
                <a16:creationId xmlns:a16="http://schemas.microsoft.com/office/drawing/2014/main" id="{B078CBE0-8481-BC21-AB1F-4D608C6B0851}"/>
              </a:ext>
            </a:extLst>
          </p:cNvPr>
          <p:cNvGraphicFramePr>
            <a:graphicFrameLocks noGrp="1"/>
          </p:cNvGraphicFramePr>
          <p:nvPr>
            <p:extLst>
              <p:ext uri="{D42A27DB-BD31-4B8C-83A1-F6EECF244321}">
                <p14:modId xmlns:p14="http://schemas.microsoft.com/office/powerpoint/2010/main" val="1727153032"/>
              </p:ext>
            </p:extLst>
          </p:nvPr>
        </p:nvGraphicFramePr>
        <p:xfrm>
          <a:off x="2885478" y="4206544"/>
          <a:ext cx="6096000" cy="3657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016962247"/>
                    </a:ext>
                  </a:extLst>
                </a:gridCol>
              </a:tblGrid>
              <a:tr h="365760">
                <a:tc>
                  <a:txBody>
                    <a:bodyPr/>
                    <a:lstStyle/>
                    <a:p>
                      <a:pPr algn="ctr"/>
                      <a:r>
                        <a:rPr lang="es-ES" sz="1800" dirty="0"/>
                        <a:t>COLABORAN</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7" name="Tabla 4">
            <a:extLst>
              <a:ext uri="{FF2B5EF4-FFF2-40B4-BE49-F238E27FC236}">
                <a16:creationId xmlns:a16="http://schemas.microsoft.com/office/drawing/2014/main" id="{A483CE8A-363F-DD07-88F8-4511AC8C0FD6}"/>
              </a:ext>
            </a:extLst>
          </p:cNvPr>
          <p:cNvGraphicFramePr>
            <a:graphicFrameLocks noGrp="1"/>
          </p:cNvGraphicFramePr>
          <p:nvPr>
            <p:extLst>
              <p:ext uri="{D42A27DB-BD31-4B8C-83A1-F6EECF244321}">
                <p14:modId xmlns:p14="http://schemas.microsoft.com/office/powerpoint/2010/main" val="1751592240"/>
              </p:ext>
            </p:extLst>
          </p:nvPr>
        </p:nvGraphicFramePr>
        <p:xfrm>
          <a:off x="1984815" y="1251729"/>
          <a:ext cx="7897324" cy="1384839"/>
        </p:xfrm>
        <a:graphic>
          <a:graphicData uri="http://schemas.openxmlformats.org/drawingml/2006/table">
            <a:tbl>
              <a:tblPr firstRow="1" bandRow="1">
                <a:tableStyleId>{16D9F66E-5EB9-4882-86FB-DCBF35E3C3E4}</a:tableStyleId>
              </a:tblPr>
              <a:tblGrid>
                <a:gridCol w="3045692">
                  <a:extLst>
                    <a:ext uri="{9D8B030D-6E8A-4147-A177-3AD203B41FA5}">
                      <a16:colId xmlns:a16="http://schemas.microsoft.com/office/drawing/2014/main" val="1752045956"/>
                    </a:ext>
                  </a:extLst>
                </a:gridCol>
                <a:gridCol w="4851632">
                  <a:extLst>
                    <a:ext uri="{9D8B030D-6E8A-4147-A177-3AD203B41FA5}">
                      <a16:colId xmlns:a16="http://schemas.microsoft.com/office/drawing/2014/main" val="1081810316"/>
                    </a:ext>
                  </a:extLst>
                </a:gridCol>
              </a:tblGrid>
              <a:tr h="1384839">
                <a:tc>
                  <a:txBody>
                    <a:bodyPr/>
                    <a:lstStyle/>
                    <a:p>
                      <a:endParaRPr lang="es-ES" sz="1000" dirty="0"/>
                    </a:p>
                  </a:txBody>
                  <a:tcPr marL="68580" marR="68580" marT="34290" marB="34290">
                    <a:noFill/>
                  </a:tcPr>
                </a:tc>
                <a:tc>
                  <a:txBody>
                    <a:bodyPr/>
                    <a:lstStyle/>
                    <a:p>
                      <a:endParaRPr lang="es-ES" sz="1000" dirty="0"/>
                    </a:p>
                  </a:txBody>
                  <a:tcPr marL="68580" marR="68580" marT="34290" marB="34290">
                    <a:solidFill>
                      <a:schemeClr val="accent6">
                        <a:lumMod val="20000"/>
                        <a:lumOff val="80000"/>
                      </a:schemeClr>
                    </a:solidFill>
                  </a:tcPr>
                </a:tc>
                <a:extLst>
                  <a:ext uri="{0D108BD9-81ED-4DB2-BD59-A6C34878D82A}">
                    <a16:rowId xmlns:a16="http://schemas.microsoft.com/office/drawing/2014/main" val="420491180"/>
                  </a:ext>
                </a:extLst>
              </a:tr>
            </a:tbl>
          </a:graphicData>
        </a:graphic>
      </p:graphicFrame>
      <p:sp>
        <p:nvSpPr>
          <p:cNvPr id="9" name="CuadroTexto 8">
            <a:extLst>
              <a:ext uri="{FF2B5EF4-FFF2-40B4-BE49-F238E27FC236}">
                <a16:creationId xmlns:a16="http://schemas.microsoft.com/office/drawing/2014/main" id="{2BF5C840-5452-D391-4F77-6AB1B08B6660}"/>
              </a:ext>
            </a:extLst>
          </p:cNvPr>
          <p:cNvSpPr txBox="1"/>
          <p:nvPr/>
        </p:nvSpPr>
        <p:spPr>
          <a:xfrm>
            <a:off x="5046007" y="1367832"/>
            <a:ext cx="4790412" cy="1077218"/>
          </a:xfrm>
          <a:prstGeom prst="rect">
            <a:avLst/>
          </a:prstGeom>
          <a:noFill/>
        </p:spPr>
        <p:txBody>
          <a:bodyPr wrap="square" rtlCol="0">
            <a:spAutoFit/>
          </a:bodyPr>
          <a:lstStyle/>
          <a:p>
            <a:pPr algn="just"/>
            <a:r>
              <a:rPr lang="es-ES_tradnl" sz="1600" b="1" dirty="0"/>
              <a:t>Desarrollo de un sistema experto/plataforma de inteligencia artificial para la modelización y simulación del comportamiento de terrenos a tratar con inyección de resinas</a:t>
            </a:r>
            <a:endParaRPr lang="es-ES" sz="1600" b="1" dirty="0"/>
          </a:p>
        </p:txBody>
      </p:sp>
      <p:graphicFrame>
        <p:nvGraphicFramePr>
          <p:cNvPr id="20" name="Tabla 19">
            <a:extLst>
              <a:ext uri="{FF2B5EF4-FFF2-40B4-BE49-F238E27FC236}">
                <a16:creationId xmlns:a16="http://schemas.microsoft.com/office/drawing/2014/main" id="{1F7EC87D-98A1-673A-4713-0254297C3315}"/>
              </a:ext>
            </a:extLst>
          </p:cNvPr>
          <p:cNvGraphicFramePr>
            <a:graphicFrameLocks noGrp="1"/>
          </p:cNvGraphicFramePr>
          <p:nvPr>
            <p:extLst>
              <p:ext uri="{D42A27DB-BD31-4B8C-83A1-F6EECF244321}">
                <p14:modId xmlns:p14="http://schemas.microsoft.com/office/powerpoint/2010/main" val="1703020855"/>
              </p:ext>
            </p:extLst>
          </p:nvPr>
        </p:nvGraphicFramePr>
        <p:xfrm>
          <a:off x="2743961" y="5371316"/>
          <a:ext cx="3057808" cy="365760"/>
        </p:xfrm>
        <a:graphic>
          <a:graphicData uri="http://schemas.openxmlformats.org/drawingml/2006/table">
            <a:tbl>
              <a:tblPr firstRow="1" bandRow="1">
                <a:tableStyleId>{5C22544A-7EE6-4342-B048-85BDC9FD1C3A}</a:tableStyleId>
              </a:tblPr>
              <a:tblGrid>
                <a:gridCol w="3057808">
                  <a:extLst>
                    <a:ext uri="{9D8B030D-6E8A-4147-A177-3AD203B41FA5}">
                      <a16:colId xmlns:a16="http://schemas.microsoft.com/office/drawing/2014/main" val="4016962247"/>
                    </a:ext>
                  </a:extLst>
                </a:gridCol>
              </a:tblGrid>
              <a:tr h="365760">
                <a:tc>
                  <a:txBody>
                    <a:bodyPr/>
                    <a:lstStyle/>
                    <a:p>
                      <a:pPr algn="ctr"/>
                      <a:r>
                        <a:rPr lang="es-ES" sz="1800" dirty="0">
                          <a:hlinkClick r:id="rId2" action="ppaction://hlinksldjump"/>
                        </a:rPr>
                        <a:t>PROYECTO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21" name="Tabla 20">
            <a:extLst>
              <a:ext uri="{FF2B5EF4-FFF2-40B4-BE49-F238E27FC236}">
                <a16:creationId xmlns:a16="http://schemas.microsoft.com/office/drawing/2014/main" id="{1D3ADA54-3715-639C-A416-8F5DFF8C9F40}"/>
              </a:ext>
            </a:extLst>
          </p:cNvPr>
          <p:cNvGraphicFramePr>
            <a:graphicFrameLocks noGrp="1"/>
          </p:cNvGraphicFramePr>
          <p:nvPr>
            <p:extLst>
              <p:ext uri="{D42A27DB-BD31-4B8C-83A1-F6EECF244321}">
                <p14:modId xmlns:p14="http://schemas.microsoft.com/office/powerpoint/2010/main" val="1956789551"/>
              </p:ext>
            </p:extLst>
          </p:nvPr>
        </p:nvGraphicFramePr>
        <p:xfrm>
          <a:off x="6065016" y="5366468"/>
          <a:ext cx="3057808" cy="365760"/>
        </p:xfrm>
        <a:graphic>
          <a:graphicData uri="http://schemas.openxmlformats.org/drawingml/2006/table">
            <a:tbl>
              <a:tblPr firstRow="1" bandRow="1">
                <a:tableStyleId>{5C22544A-7EE6-4342-B048-85BDC9FD1C3A}</a:tableStyleId>
              </a:tblPr>
              <a:tblGrid>
                <a:gridCol w="3057808">
                  <a:extLst>
                    <a:ext uri="{9D8B030D-6E8A-4147-A177-3AD203B41FA5}">
                      <a16:colId xmlns:a16="http://schemas.microsoft.com/office/drawing/2014/main" val="4016962247"/>
                    </a:ext>
                  </a:extLst>
                </a:gridCol>
              </a:tblGrid>
              <a:tr h="365760">
                <a:tc>
                  <a:txBody>
                    <a:bodyPr/>
                    <a:lstStyle/>
                    <a:p>
                      <a:pPr algn="ctr"/>
                      <a:r>
                        <a:rPr lang="es-ES" sz="1800" dirty="0">
                          <a:hlinkClick r:id="rId3" action="ppaction://hlinksldjump"/>
                        </a:rPr>
                        <a:t>RESULTADOS</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pic>
        <p:nvPicPr>
          <p:cNvPr id="22" name="Imagen 21">
            <a:extLst>
              <a:ext uri="{FF2B5EF4-FFF2-40B4-BE49-F238E27FC236}">
                <a16:creationId xmlns:a16="http://schemas.microsoft.com/office/drawing/2014/main" id="{5A2AC033-4375-A854-1CD2-933751A241F2}"/>
              </a:ext>
            </a:extLst>
          </p:cNvPr>
          <p:cNvPicPr>
            <a:picLocks noChangeAspect="1"/>
          </p:cNvPicPr>
          <p:nvPr/>
        </p:nvPicPr>
        <p:blipFill>
          <a:blip r:embed="rId4"/>
          <a:stretch>
            <a:fillRect/>
          </a:stretch>
        </p:blipFill>
        <p:spPr>
          <a:xfrm>
            <a:off x="0" y="47337"/>
            <a:ext cx="6134956" cy="724001"/>
          </a:xfrm>
          <a:prstGeom prst="rect">
            <a:avLst/>
          </a:prstGeom>
        </p:spPr>
      </p:pic>
      <p:sp>
        <p:nvSpPr>
          <p:cNvPr id="24" name="CuadroTexto 23">
            <a:extLst>
              <a:ext uri="{FF2B5EF4-FFF2-40B4-BE49-F238E27FC236}">
                <a16:creationId xmlns:a16="http://schemas.microsoft.com/office/drawing/2014/main" id="{99BF6CCF-BBAF-5FAB-CB15-C84B27A7A9D4}"/>
              </a:ext>
            </a:extLst>
          </p:cNvPr>
          <p:cNvSpPr txBox="1"/>
          <p:nvPr/>
        </p:nvSpPr>
        <p:spPr>
          <a:xfrm>
            <a:off x="9714020" y="209974"/>
            <a:ext cx="2555892" cy="461665"/>
          </a:xfrm>
          <a:prstGeom prst="rect">
            <a:avLst/>
          </a:prstGeom>
          <a:noFill/>
        </p:spPr>
        <p:txBody>
          <a:bodyPr wrap="none" rtlCol="0">
            <a:spAutoFit/>
          </a:bodyPr>
          <a:lstStyle/>
          <a:p>
            <a:r>
              <a:rPr lang="es-ES" sz="2400" b="1" dirty="0"/>
              <a:t>Europa Se Siente</a:t>
            </a:r>
          </a:p>
        </p:txBody>
      </p:sp>
      <p:pic>
        <p:nvPicPr>
          <p:cNvPr id="2" name="Imagen 1">
            <a:extLst>
              <a:ext uri="{FF2B5EF4-FFF2-40B4-BE49-F238E27FC236}">
                <a16:creationId xmlns:a16="http://schemas.microsoft.com/office/drawing/2014/main" id="{8ADBD58A-C66E-E276-0C3E-06ED3DE52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956" y="75500"/>
            <a:ext cx="3512275" cy="694988"/>
          </a:xfrm>
          <a:prstGeom prst="rect">
            <a:avLst/>
          </a:prstGeom>
        </p:spPr>
      </p:pic>
      <p:pic>
        <p:nvPicPr>
          <p:cNvPr id="3" name="Imagen 2">
            <a:extLst>
              <a:ext uri="{FF2B5EF4-FFF2-40B4-BE49-F238E27FC236}">
                <a16:creationId xmlns:a16="http://schemas.microsoft.com/office/drawing/2014/main" id="{BB414FF0-0ECD-88D6-E838-53A70D4937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9014" y="3244062"/>
            <a:ext cx="931118" cy="931118"/>
          </a:xfrm>
          <a:prstGeom prst="rect">
            <a:avLst/>
          </a:prstGeom>
        </p:spPr>
      </p:pic>
      <p:pic>
        <p:nvPicPr>
          <p:cNvPr id="16" name="Imagen 15">
            <a:extLst>
              <a:ext uri="{FF2B5EF4-FFF2-40B4-BE49-F238E27FC236}">
                <a16:creationId xmlns:a16="http://schemas.microsoft.com/office/drawing/2014/main" id="{914985B1-38F2-6389-3F09-D526F0E1D089}"/>
              </a:ext>
            </a:extLst>
          </p:cNvPr>
          <p:cNvPicPr>
            <a:picLocks noChangeAspect="1"/>
          </p:cNvPicPr>
          <p:nvPr/>
        </p:nvPicPr>
        <p:blipFill>
          <a:blip r:embed="rId7"/>
          <a:srcRect l="-1264" t="1068" r="73148"/>
          <a:stretch>
            <a:fillRect/>
          </a:stretch>
        </p:blipFill>
        <p:spPr>
          <a:xfrm>
            <a:off x="2163239" y="1582291"/>
            <a:ext cx="3415503" cy="841361"/>
          </a:xfrm>
          <a:prstGeom prst="rect">
            <a:avLst/>
          </a:prstGeom>
        </p:spPr>
      </p:pic>
      <p:pic>
        <p:nvPicPr>
          <p:cNvPr id="17" name="Imagen 16">
            <a:extLst>
              <a:ext uri="{FF2B5EF4-FFF2-40B4-BE49-F238E27FC236}">
                <a16:creationId xmlns:a16="http://schemas.microsoft.com/office/drawing/2014/main" id="{ADEA3DB9-66D3-1B75-73E8-6632B2BB9C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0351" b="41405"/>
          <a:stretch/>
        </p:blipFill>
        <p:spPr bwMode="auto">
          <a:xfrm>
            <a:off x="4479962" y="4653869"/>
            <a:ext cx="2907030" cy="530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706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2F8F9-D137-3CAF-5BE7-32718054C7A1}"/>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BC94895A-1B81-C24B-5EB0-B5A94F6828B5}"/>
              </a:ext>
            </a:extLst>
          </p:cNvPr>
          <p:cNvPicPr>
            <a:picLocks noChangeAspect="1"/>
          </p:cNvPicPr>
          <p:nvPr/>
        </p:nvPicPr>
        <p:blipFill>
          <a:blip r:embed="rId3"/>
          <a:stretch>
            <a:fillRect/>
          </a:stretch>
        </p:blipFill>
        <p:spPr>
          <a:xfrm>
            <a:off x="0" y="47337"/>
            <a:ext cx="6134956" cy="724001"/>
          </a:xfrm>
          <a:prstGeom prst="rect">
            <a:avLst/>
          </a:prstGeom>
        </p:spPr>
      </p:pic>
      <p:graphicFrame>
        <p:nvGraphicFramePr>
          <p:cNvPr id="14" name="Tabla 13">
            <a:extLst>
              <a:ext uri="{FF2B5EF4-FFF2-40B4-BE49-F238E27FC236}">
                <a16:creationId xmlns:a16="http://schemas.microsoft.com/office/drawing/2014/main" id="{4A5EC45E-B709-C01D-0FA9-85656B6D47C0}"/>
              </a:ext>
            </a:extLst>
          </p:cNvPr>
          <p:cNvGraphicFramePr>
            <a:graphicFrameLocks noGrp="1"/>
          </p:cNvGraphicFramePr>
          <p:nvPr/>
        </p:nvGraphicFramePr>
        <p:xfrm>
          <a:off x="9424522" y="6443097"/>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4" action="ppaction://hlinksldjump"/>
                        </a:rPr>
                        <a:t>DURACIÓN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18" name="Tabla 17">
            <a:extLst>
              <a:ext uri="{FF2B5EF4-FFF2-40B4-BE49-F238E27FC236}">
                <a16:creationId xmlns:a16="http://schemas.microsoft.com/office/drawing/2014/main" id="{4CBB9C0F-DBA6-627D-AF9A-50AFD0AB61D9}"/>
              </a:ext>
            </a:extLst>
          </p:cNvPr>
          <p:cNvGraphicFramePr>
            <a:graphicFrameLocks noGrp="1"/>
          </p:cNvGraphicFramePr>
          <p:nvPr/>
        </p:nvGraphicFramePr>
        <p:xfrm>
          <a:off x="241158" y="881554"/>
          <a:ext cx="8280577" cy="365760"/>
        </p:xfrm>
        <a:graphic>
          <a:graphicData uri="http://schemas.openxmlformats.org/drawingml/2006/table">
            <a:tbl>
              <a:tblPr firstRow="1" bandRow="1">
                <a:tableStyleId>{5C22544A-7EE6-4342-B048-85BDC9FD1C3A}</a:tableStyleId>
              </a:tblPr>
              <a:tblGrid>
                <a:gridCol w="8280577">
                  <a:extLst>
                    <a:ext uri="{9D8B030D-6E8A-4147-A177-3AD203B41FA5}">
                      <a16:colId xmlns:a16="http://schemas.microsoft.com/office/drawing/2014/main" val="4016962247"/>
                    </a:ext>
                  </a:extLst>
                </a:gridCol>
              </a:tblGrid>
              <a:tr h="365760">
                <a:tc>
                  <a:txBody>
                    <a:bodyPr/>
                    <a:lstStyle/>
                    <a:p>
                      <a:pPr algn="l"/>
                      <a:r>
                        <a:rPr lang="es-ES" sz="1800" dirty="0"/>
                        <a:t>RESULTADOS</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29" name="Tabla 28">
            <a:extLst>
              <a:ext uri="{FF2B5EF4-FFF2-40B4-BE49-F238E27FC236}">
                <a16:creationId xmlns:a16="http://schemas.microsoft.com/office/drawing/2014/main" id="{FEECBDE2-A82A-B7A5-3CE0-E36CA7F48020}"/>
              </a:ext>
            </a:extLst>
          </p:cNvPr>
          <p:cNvGraphicFramePr>
            <a:graphicFrameLocks noGrp="1"/>
          </p:cNvGraphicFramePr>
          <p:nvPr/>
        </p:nvGraphicFramePr>
        <p:xfrm>
          <a:off x="7194204" y="6444903"/>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5" action="ppaction://hlinksldjump"/>
                        </a:rPr>
                        <a:t>AYUDA RECIBIDA</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0" name="Tabla 29">
            <a:extLst>
              <a:ext uri="{FF2B5EF4-FFF2-40B4-BE49-F238E27FC236}">
                <a16:creationId xmlns:a16="http://schemas.microsoft.com/office/drawing/2014/main" id="{A7D234F0-6234-CC93-FF0B-557C5BD3F5A7}"/>
              </a:ext>
            </a:extLst>
          </p:cNvPr>
          <p:cNvGraphicFramePr>
            <a:graphicFrameLocks noGrp="1"/>
          </p:cNvGraphicFramePr>
          <p:nvPr/>
        </p:nvGraphicFramePr>
        <p:xfrm>
          <a:off x="4646947" y="6444903"/>
          <a:ext cx="2492412" cy="365760"/>
        </p:xfrm>
        <a:graphic>
          <a:graphicData uri="http://schemas.openxmlformats.org/drawingml/2006/table">
            <a:tbl>
              <a:tblPr firstRow="1" bandRow="1">
                <a:tableStyleId>{5C22544A-7EE6-4342-B048-85BDC9FD1C3A}</a:tableStyleId>
              </a:tblPr>
              <a:tblGrid>
                <a:gridCol w="2492412">
                  <a:extLst>
                    <a:ext uri="{9D8B030D-6E8A-4147-A177-3AD203B41FA5}">
                      <a16:colId xmlns:a16="http://schemas.microsoft.com/office/drawing/2014/main" val="4016962247"/>
                    </a:ext>
                  </a:extLst>
                </a:gridCol>
              </a:tblGrid>
              <a:tr h="365760">
                <a:tc>
                  <a:txBody>
                    <a:bodyPr/>
                    <a:lstStyle/>
                    <a:p>
                      <a:pPr algn="ctr"/>
                      <a:r>
                        <a:rPr lang="es-ES" sz="1800" dirty="0">
                          <a:hlinkClick r:id="rId6" action="ppaction://hlinksldjump"/>
                        </a:rPr>
                        <a:t>ÁMBITO GEOGRÁFICO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1" name="Tabla 30">
            <a:extLst>
              <a:ext uri="{FF2B5EF4-FFF2-40B4-BE49-F238E27FC236}">
                <a16:creationId xmlns:a16="http://schemas.microsoft.com/office/drawing/2014/main" id="{152DBEED-ADA5-5E95-5A5E-2F562E03760B}"/>
              </a:ext>
            </a:extLst>
          </p:cNvPr>
          <p:cNvGraphicFramePr>
            <a:graphicFrameLocks noGrp="1"/>
          </p:cNvGraphicFramePr>
          <p:nvPr/>
        </p:nvGraphicFramePr>
        <p:xfrm>
          <a:off x="2350479" y="6455789"/>
          <a:ext cx="2241620" cy="365760"/>
        </p:xfrm>
        <a:graphic>
          <a:graphicData uri="http://schemas.openxmlformats.org/drawingml/2006/table">
            <a:tbl>
              <a:tblPr firstRow="1" bandRow="1">
                <a:tableStyleId>{5C22544A-7EE6-4342-B048-85BDC9FD1C3A}</a:tableStyleId>
              </a:tblPr>
              <a:tblGrid>
                <a:gridCol w="2241620">
                  <a:extLst>
                    <a:ext uri="{9D8B030D-6E8A-4147-A177-3AD203B41FA5}">
                      <a16:colId xmlns:a16="http://schemas.microsoft.com/office/drawing/2014/main" val="4016962247"/>
                    </a:ext>
                  </a:extLst>
                </a:gridCol>
              </a:tblGrid>
              <a:tr h="365760">
                <a:tc>
                  <a:txBody>
                    <a:bodyPr/>
                    <a:lstStyle/>
                    <a:p>
                      <a:pPr algn="ctr"/>
                      <a:r>
                        <a:rPr lang="es-ES" sz="1800" dirty="0">
                          <a:hlinkClick r:id="rId7" action="ppaction://hlinksldjump"/>
                        </a:rPr>
                        <a:t>DESCRIPCIÓN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2" name="Tabla 31">
            <a:extLst>
              <a:ext uri="{FF2B5EF4-FFF2-40B4-BE49-F238E27FC236}">
                <a16:creationId xmlns:a16="http://schemas.microsoft.com/office/drawing/2014/main" id="{AAF72FE5-87AC-74B5-863C-F46A7ABF21CD}"/>
              </a:ext>
            </a:extLst>
          </p:cNvPr>
          <p:cNvGraphicFramePr>
            <a:graphicFrameLocks noGrp="1"/>
          </p:cNvGraphicFramePr>
          <p:nvPr/>
        </p:nvGraphicFramePr>
        <p:xfrm>
          <a:off x="131464" y="6466485"/>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8" action="ppaction://hlinksldjump"/>
                        </a:rPr>
                        <a:t>INICIO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33" name="CuadroTexto 32">
            <a:extLst>
              <a:ext uri="{FF2B5EF4-FFF2-40B4-BE49-F238E27FC236}">
                <a16:creationId xmlns:a16="http://schemas.microsoft.com/office/drawing/2014/main" id="{2978A626-1D59-94BA-B053-0997FF7BCE10}"/>
              </a:ext>
            </a:extLst>
          </p:cNvPr>
          <p:cNvSpPr txBox="1"/>
          <p:nvPr/>
        </p:nvSpPr>
        <p:spPr>
          <a:xfrm>
            <a:off x="9714020" y="209974"/>
            <a:ext cx="2555892" cy="461665"/>
          </a:xfrm>
          <a:prstGeom prst="rect">
            <a:avLst/>
          </a:prstGeom>
          <a:noFill/>
        </p:spPr>
        <p:txBody>
          <a:bodyPr wrap="none" rtlCol="0">
            <a:spAutoFit/>
          </a:bodyPr>
          <a:lstStyle/>
          <a:p>
            <a:r>
              <a:rPr lang="es-ES" sz="2400" b="1" dirty="0"/>
              <a:t>Europa Se Siente</a:t>
            </a:r>
          </a:p>
        </p:txBody>
      </p:sp>
      <p:sp>
        <p:nvSpPr>
          <p:cNvPr id="6" name="CuadroTexto 5">
            <a:extLst>
              <a:ext uri="{FF2B5EF4-FFF2-40B4-BE49-F238E27FC236}">
                <a16:creationId xmlns:a16="http://schemas.microsoft.com/office/drawing/2014/main" id="{70B33019-A776-6BA8-838E-B4C1F4D6DD1B}"/>
              </a:ext>
            </a:extLst>
          </p:cNvPr>
          <p:cNvSpPr txBox="1"/>
          <p:nvPr/>
        </p:nvSpPr>
        <p:spPr>
          <a:xfrm>
            <a:off x="241158" y="1357530"/>
            <a:ext cx="4926926" cy="369332"/>
          </a:xfrm>
          <a:prstGeom prst="rect">
            <a:avLst/>
          </a:prstGeom>
          <a:noFill/>
        </p:spPr>
        <p:txBody>
          <a:bodyPr wrap="none" rtlCol="0">
            <a:spAutoFit/>
          </a:bodyPr>
          <a:lstStyle/>
          <a:p>
            <a:r>
              <a:rPr lang="es-ES" dirty="0"/>
              <a:t>Principales conclusiones del proyecto INRESTE:</a:t>
            </a:r>
          </a:p>
        </p:txBody>
      </p:sp>
      <p:sp>
        <p:nvSpPr>
          <p:cNvPr id="3" name="CuadroTexto 2">
            <a:extLst>
              <a:ext uri="{FF2B5EF4-FFF2-40B4-BE49-F238E27FC236}">
                <a16:creationId xmlns:a16="http://schemas.microsoft.com/office/drawing/2014/main" id="{498E74CA-BB89-90CB-07B6-D7E6805D87F2}"/>
              </a:ext>
            </a:extLst>
          </p:cNvPr>
          <p:cNvSpPr txBox="1"/>
          <p:nvPr/>
        </p:nvSpPr>
        <p:spPr>
          <a:xfrm>
            <a:off x="683953" y="2006461"/>
            <a:ext cx="10916040" cy="3847207"/>
          </a:xfrm>
          <a:prstGeom prst="rect">
            <a:avLst/>
          </a:prstGeom>
          <a:noFill/>
        </p:spPr>
        <p:txBody>
          <a:bodyPr wrap="square">
            <a:spAutoFit/>
          </a:bodyPr>
          <a:lstStyle/>
          <a:p>
            <a:pPr marL="285750" indent="-285750" algn="just">
              <a:buFontTx/>
              <a:buChar char="-"/>
            </a:pPr>
            <a:r>
              <a:rPr lang="es-ES" dirty="0"/>
              <a:t>Se validaron </a:t>
            </a:r>
            <a:r>
              <a:rPr lang="es-ES" b="1" dirty="0"/>
              <a:t>siete suelos tipo </a:t>
            </a:r>
            <a:r>
              <a:rPr lang="es-ES" dirty="0"/>
              <a:t>de referencia.</a:t>
            </a:r>
          </a:p>
          <a:p>
            <a:pPr marL="285750" indent="-285750" algn="just">
              <a:buFontTx/>
              <a:buChar char="-"/>
            </a:pPr>
            <a:endParaRPr lang="es-ES" sz="1600" dirty="0">
              <a:latin typeface="Arial Narrow" panose="020B0606020202030204" pitchFamily="34" charset="0"/>
            </a:endParaRPr>
          </a:p>
          <a:p>
            <a:pPr marL="285750" indent="-285750" algn="just">
              <a:buFontTx/>
              <a:buChar char="-"/>
            </a:pPr>
            <a:r>
              <a:rPr lang="es-ES" dirty="0"/>
              <a:t>En los </a:t>
            </a:r>
            <a:r>
              <a:rPr lang="es-ES" b="1" dirty="0"/>
              <a:t>tratamientos de inyección </a:t>
            </a:r>
            <a:r>
              <a:rPr lang="es-ES" dirty="0"/>
              <a:t>de los siete tipos de suelos con distintas resinas se consiguieron </a:t>
            </a:r>
            <a:r>
              <a:rPr lang="es-ES" b="1" dirty="0"/>
              <a:t>resultados satisfactorios</a:t>
            </a:r>
            <a:r>
              <a:rPr lang="es-ES" dirty="0"/>
              <a:t>.</a:t>
            </a:r>
          </a:p>
          <a:p>
            <a:pPr marL="285750" indent="-285750" algn="just">
              <a:buFontTx/>
              <a:buChar char="-"/>
            </a:pPr>
            <a:endParaRPr lang="es-ES" sz="1600" dirty="0">
              <a:latin typeface="Arial Narrow" panose="020B0606020202030204" pitchFamily="34" charset="0"/>
            </a:endParaRPr>
          </a:p>
          <a:p>
            <a:pPr marL="285750" indent="-285750" algn="just">
              <a:buFontTx/>
              <a:buChar char="-"/>
            </a:pPr>
            <a:r>
              <a:rPr lang="es-ES" dirty="0"/>
              <a:t>Se diseñó e implementó un </a:t>
            </a:r>
            <a:r>
              <a:rPr lang="es-ES" b="1" dirty="0"/>
              <a:t>sistema eficaz de consulta a expertos </a:t>
            </a:r>
            <a:r>
              <a:rPr lang="es-ES" dirty="0"/>
              <a:t>que permitió capturar de manera estructurada el conocimiento disponible sobre la predicción de propiedades en terrenos tratados con resina.</a:t>
            </a:r>
          </a:p>
          <a:p>
            <a:pPr marL="285750" indent="-285750" algn="just">
              <a:buFontTx/>
              <a:buChar char="-"/>
            </a:pPr>
            <a:endParaRPr lang="es-ES" sz="1600" dirty="0">
              <a:latin typeface="Arial Narrow" panose="020B0606020202030204" pitchFamily="34" charset="0"/>
            </a:endParaRPr>
          </a:p>
          <a:p>
            <a:pPr marL="285750" indent="-285750" algn="just">
              <a:buFontTx/>
              <a:buChar char="-"/>
            </a:pPr>
            <a:r>
              <a:rPr lang="es-ES" dirty="0"/>
              <a:t>Se logró consolidar un </a:t>
            </a:r>
            <a:r>
              <a:rPr lang="es-ES" b="1" dirty="0"/>
              <a:t>conjunto de datos cuantitativos de calidad</a:t>
            </a:r>
            <a:r>
              <a:rPr lang="es-ES" dirty="0"/>
              <a:t>, representativo de diversos escenarios de inyección de resinas.</a:t>
            </a:r>
          </a:p>
          <a:p>
            <a:pPr marL="285750" indent="-285750" algn="just">
              <a:buFontTx/>
              <a:buChar char="-"/>
            </a:pPr>
            <a:endParaRPr lang="es-ES" sz="1600" dirty="0">
              <a:latin typeface="Arial Narrow" panose="020B0606020202030204" pitchFamily="34" charset="0"/>
            </a:endParaRPr>
          </a:p>
          <a:p>
            <a:pPr marL="285750" indent="-285750" algn="just">
              <a:buFontTx/>
              <a:buChar char="-"/>
            </a:pPr>
            <a:r>
              <a:rPr lang="es-ES" dirty="0"/>
              <a:t>Se desarrolló la </a:t>
            </a:r>
            <a:r>
              <a:rPr lang="es-ES" b="1" dirty="0"/>
              <a:t>construcción de un modelo predictivo</a:t>
            </a:r>
            <a:r>
              <a:rPr lang="es-ES" dirty="0"/>
              <a:t>, que se materializó en una </a:t>
            </a:r>
            <a:r>
              <a:rPr lang="es-ES" b="1" dirty="0"/>
              <a:t>aplicación web piloto </a:t>
            </a:r>
            <a:r>
              <a:rPr lang="es-ES" dirty="0"/>
              <a:t>(plataforma de inteligencia artificial) </a:t>
            </a:r>
            <a:r>
              <a:rPr lang="es-ES" b="1" dirty="0"/>
              <a:t>útil para los ingenieros en terreno/campo</a:t>
            </a:r>
            <a:r>
              <a:rPr lang="es-ES" dirty="0"/>
              <a:t>.</a:t>
            </a:r>
            <a:endParaRPr lang="es-ES" sz="1600" dirty="0">
              <a:latin typeface="Arial Narrow" panose="020B0606020202030204" pitchFamily="34" charset="0"/>
            </a:endParaRPr>
          </a:p>
        </p:txBody>
      </p:sp>
      <p:pic>
        <p:nvPicPr>
          <p:cNvPr id="4" name="Imagen 3">
            <a:extLst>
              <a:ext uri="{FF2B5EF4-FFF2-40B4-BE49-F238E27FC236}">
                <a16:creationId xmlns:a16="http://schemas.microsoft.com/office/drawing/2014/main" id="{B83D4008-1767-0262-F8CC-5443D783FC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4956" y="75500"/>
            <a:ext cx="3512275" cy="694988"/>
          </a:xfrm>
          <a:prstGeom prst="rect">
            <a:avLst/>
          </a:prstGeom>
        </p:spPr>
      </p:pic>
    </p:spTree>
    <p:extLst>
      <p:ext uri="{BB962C8B-B14F-4D97-AF65-F5344CB8AC3E}">
        <p14:creationId xmlns:p14="http://schemas.microsoft.com/office/powerpoint/2010/main" val="3474846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33633-29D6-D400-2B7C-6C85C4407BAB}"/>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1412B965-18DC-B0B1-ED26-3562A0CFC20D}"/>
              </a:ext>
            </a:extLst>
          </p:cNvPr>
          <p:cNvPicPr>
            <a:picLocks noChangeAspect="1"/>
          </p:cNvPicPr>
          <p:nvPr/>
        </p:nvPicPr>
        <p:blipFill>
          <a:blip r:embed="rId3"/>
          <a:stretch>
            <a:fillRect/>
          </a:stretch>
        </p:blipFill>
        <p:spPr>
          <a:xfrm>
            <a:off x="0" y="47337"/>
            <a:ext cx="6134956" cy="724001"/>
          </a:xfrm>
          <a:prstGeom prst="rect">
            <a:avLst/>
          </a:prstGeom>
        </p:spPr>
      </p:pic>
      <p:graphicFrame>
        <p:nvGraphicFramePr>
          <p:cNvPr id="14" name="Tabla 13">
            <a:extLst>
              <a:ext uri="{FF2B5EF4-FFF2-40B4-BE49-F238E27FC236}">
                <a16:creationId xmlns:a16="http://schemas.microsoft.com/office/drawing/2014/main" id="{78AEAE70-BA13-AAE8-4655-71253AEBE256}"/>
              </a:ext>
            </a:extLst>
          </p:cNvPr>
          <p:cNvGraphicFramePr>
            <a:graphicFrameLocks noGrp="1"/>
          </p:cNvGraphicFramePr>
          <p:nvPr>
            <p:extLst>
              <p:ext uri="{D42A27DB-BD31-4B8C-83A1-F6EECF244321}">
                <p14:modId xmlns:p14="http://schemas.microsoft.com/office/powerpoint/2010/main" val="620042901"/>
              </p:ext>
            </p:extLst>
          </p:nvPr>
        </p:nvGraphicFramePr>
        <p:xfrm>
          <a:off x="9424522" y="6443097"/>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4" action="ppaction://hlinksldjump"/>
                        </a:rPr>
                        <a:t>RESULTADOS</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18" name="Tabla 17">
            <a:extLst>
              <a:ext uri="{FF2B5EF4-FFF2-40B4-BE49-F238E27FC236}">
                <a16:creationId xmlns:a16="http://schemas.microsoft.com/office/drawing/2014/main" id="{70C789C2-736B-6EB5-04B1-2EB6A530ECDF}"/>
              </a:ext>
            </a:extLst>
          </p:cNvPr>
          <p:cNvGraphicFramePr>
            <a:graphicFrameLocks noGrp="1"/>
          </p:cNvGraphicFramePr>
          <p:nvPr>
            <p:extLst>
              <p:ext uri="{D42A27DB-BD31-4B8C-83A1-F6EECF244321}">
                <p14:modId xmlns:p14="http://schemas.microsoft.com/office/powerpoint/2010/main" val="2886135333"/>
              </p:ext>
            </p:extLst>
          </p:nvPr>
        </p:nvGraphicFramePr>
        <p:xfrm>
          <a:off x="241158" y="881554"/>
          <a:ext cx="8280577" cy="365760"/>
        </p:xfrm>
        <a:graphic>
          <a:graphicData uri="http://schemas.openxmlformats.org/drawingml/2006/table">
            <a:tbl>
              <a:tblPr firstRow="1" bandRow="1">
                <a:tableStyleId>{5C22544A-7EE6-4342-B048-85BDC9FD1C3A}</a:tableStyleId>
              </a:tblPr>
              <a:tblGrid>
                <a:gridCol w="8280577">
                  <a:extLst>
                    <a:ext uri="{9D8B030D-6E8A-4147-A177-3AD203B41FA5}">
                      <a16:colId xmlns:a16="http://schemas.microsoft.com/office/drawing/2014/main" val="4016962247"/>
                    </a:ext>
                  </a:extLst>
                </a:gridCol>
              </a:tblGrid>
              <a:tr h="365760">
                <a:tc>
                  <a:txBody>
                    <a:bodyPr/>
                    <a:lstStyle/>
                    <a:p>
                      <a:pPr algn="l"/>
                      <a:r>
                        <a:rPr lang="es-ES" sz="1800" dirty="0"/>
                        <a:t>DESCRIPCIÓN DEL PROYECTO. OBJETIVOS Y PRIORIDADES</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22" name="CuadroTexto 21">
            <a:extLst>
              <a:ext uri="{FF2B5EF4-FFF2-40B4-BE49-F238E27FC236}">
                <a16:creationId xmlns:a16="http://schemas.microsoft.com/office/drawing/2014/main" id="{495F5AC4-412E-F5FA-079E-971A766661E3}"/>
              </a:ext>
            </a:extLst>
          </p:cNvPr>
          <p:cNvSpPr txBox="1"/>
          <p:nvPr/>
        </p:nvSpPr>
        <p:spPr>
          <a:xfrm>
            <a:off x="241158" y="1349828"/>
            <a:ext cx="11358836" cy="4524315"/>
          </a:xfrm>
          <a:prstGeom prst="rect">
            <a:avLst/>
          </a:prstGeom>
          <a:noFill/>
        </p:spPr>
        <p:txBody>
          <a:bodyPr wrap="square" rtlCol="0">
            <a:spAutoFit/>
          </a:bodyPr>
          <a:lstStyle/>
          <a:p>
            <a:pPr algn="just"/>
            <a:r>
              <a:rPr lang="es-ES" sz="1600" dirty="0"/>
              <a:t>El crecimiento de las ciudades y el aumento de las necesidades de transporte han hecho cada vez más necesaria la construcción de túneles y obras subterráneas, incluso en terrenos difíciles o cerca de otras infraestructuras. En la actualidad, la inyección de lechadas de cemento es la solución más empleada para la estabilización e impermeabilización del terreno. Sin embargo, una alternativa prometedora son las técnicas de inyección de resina que, hoy en día, se emplean en trabajos de reparación o en actuaciones correctivas en situaciones de emergencia cuando la aplicación de cemento no ofrece resultados satisfactorios. Estas técnicas permiten abordar los principales problemas que se presentan en las obras subterráneas, principalmente relacionados con vías de agua y con inestabilidades del terreno. No obstante, hasta la fecha, se trata de una actividad, desde el punto de vista científico, prácticamente inexplorada y sin apenas soporte investigador, ya que son de aplicación reciente y novedosa. El proyecto INRESTE tiene como objetivo principal analizar la mejora de las propiedades geomecánicas de distintos terrenos mediante inyección de resinas, con el fin de desarrollar una plataforma basada en inteligencia artificial para predecir y simular el comportamiento del suelo tras el tratamiento. De esta manera, se sientan las bases de conocimiento técnico que permitirán la estandarización de las actividades de inyección de resinas, de manera que se podrán definir parámetros de referencia de comportamiento </a:t>
            </a:r>
            <a:r>
              <a:rPr lang="es-ES" sz="1600" dirty="0" err="1"/>
              <a:t>geomecánico</a:t>
            </a:r>
            <a:r>
              <a:rPr lang="es-ES" sz="1600" dirty="0"/>
              <a:t> para cada tipo de terreno tratado con unas determinadas variables operacionales. Los resultados del proyecto permitirán determinar, de manera anticipada, un comportamiento tenso-</a:t>
            </a:r>
            <a:r>
              <a:rPr lang="es-ES" sz="1600" dirty="0" err="1"/>
              <a:t>deformacional</a:t>
            </a:r>
            <a:r>
              <a:rPr lang="es-ES" sz="1600" dirty="0"/>
              <a:t> de cualquier tipo de terreno sometido a un tratamiento de inyecciones de resina, fomentando el uso de esta técnica y extendiendo su empleo a gran cantidad de situaciones acometidas en las fases de proyecto y obra.</a:t>
            </a:r>
          </a:p>
          <a:p>
            <a:pPr algn="just"/>
            <a:endParaRPr lang="es-ES" sz="1600" dirty="0"/>
          </a:p>
        </p:txBody>
      </p:sp>
      <p:graphicFrame>
        <p:nvGraphicFramePr>
          <p:cNvPr id="29" name="Tabla 28">
            <a:extLst>
              <a:ext uri="{FF2B5EF4-FFF2-40B4-BE49-F238E27FC236}">
                <a16:creationId xmlns:a16="http://schemas.microsoft.com/office/drawing/2014/main" id="{28993B04-79C4-BBD5-9731-0A4AE4371EBA}"/>
              </a:ext>
            </a:extLst>
          </p:cNvPr>
          <p:cNvGraphicFramePr>
            <a:graphicFrameLocks noGrp="1"/>
          </p:cNvGraphicFramePr>
          <p:nvPr>
            <p:extLst>
              <p:ext uri="{D42A27DB-BD31-4B8C-83A1-F6EECF244321}">
                <p14:modId xmlns:p14="http://schemas.microsoft.com/office/powerpoint/2010/main" val="3711039262"/>
              </p:ext>
            </p:extLst>
          </p:nvPr>
        </p:nvGraphicFramePr>
        <p:xfrm>
          <a:off x="7194204" y="6444903"/>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5" action="ppaction://hlinksldjump"/>
                        </a:rPr>
                        <a:t>DURACIÓN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0" name="Tabla 29">
            <a:extLst>
              <a:ext uri="{FF2B5EF4-FFF2-40B4-BE49-F238E27FC236}">
                <a16:creationId xmlns:a16="http://schemas.microsoft.com/office/drawing/2014/main" id="{F8BCF43F-985E-0A13-DDC1-F5FE1F7719EA}"/>
              </a:ext>
            </a:extLst>
          </p:cNvPr>
          <p:cNvGraphicFramePr>
            <a:graphicFrameLocks noGrp="1"/>
          </p:cNvGraphicFramePr>
          <p:nvPr>
            <p:extLst>
              <p:ext uri="{D42A27DB-BD31-4B8C-83A1-F6EECF244321}">
                <p14:modId xmlns:p14="http://schemas.microsoft.com/office/powerpoint/2010/main" val="1050841542"/>
              </p:ext>
            </p:extLst>
          </p:nvPr>
        </p:nvGraphicFramePr>
        <p:xfrm>
          <a:off x="4963887" y="6444903"/>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6" action="ppaction://hlinksldjump"/>
                        </a:rPr>
                        <a:t>AYUDA RECIBIDA</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1" name="Tabla 30">
            <a:extLst>
              <a:ext uri="{FF2B5EF4-FFF2-40B4-BE49-F238E27FC236}">
                <a16:creationId xmlns:a16="http://schemas.microsoft.com/office/drawing/2014/main" id="{AE515B01-6A6D-EB43-AFC1-A8EA10C6A57B}"/>
              </a:ext>
            </a:extLst>
          </p:cNvPr>
          <p:cNvGraphicFramePr>
            <a:graphicFrameLocks noGrp="1"/>
          </p:cNvGraphicFramePr>
          <p:nvPr>
            <p:extLst>
              <p:ext uri="{D42A27DB-BD31-4B8C-83A1-F6EECF244321}">
                <p14:modId xmlns:p14="http://schemas.microsoft.com/office/powerpoint/2010/main" val="57078799"/>
              </p:ext>
            </p:extLst>
          </p:nvPr>
        </p:nvGraphicFramePr>
        <p:xfrm>
          <a:off x="2350479" y="6455789"/>
          <a:ext cx="2580750" cy="365760"/>
        </p:xfrm>
        <a:graphic>
          <a:graphicData uri="http://schemas.openxmlformats.org/drawingml/2006/table">
            <a:tbl>
              <a:tblPr firstRow="1" bandRow="1">
                <a:tableStyleId>{5C22544A-7EE6-4342-B048-85BDC9FD1C3A}</a:tableStyleId>
              </a:tblPr>
              <a:tblGrid>
                <a:gridCol w="2580750">
                  <a:extLst>
                    <a:ext uri="{9D8B030D-6E8A-4147-A177-3AD203B41FA5}">
                      <a16:colId xmlns:a16="http://schemas.microsoft.com/office/drawing/2014/main" val="4016962247"/>
                    </a:ext>
                  </a:extLst>
                </a:gridCol>
              </a:tblGrid>
              <a:tr h="365760">
                <a:tc>
                  <a:txBody>
                    <a:bodyPr/>
                    <a:lstStyle/>
                    <a:p>
                      <a:pPr algn="ctr"/>
                      <a:r>
                        <a:rPr lang="es-ES" sz="1800" dirty="0">
                          <a:hlinkClick r:id="rId7" action="ppaction://hlinksldjump"/>
                        </a:rPr>
                        <a:t>ÁMBITO GEOGRÁFICO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2" name="Tabla 31">
            <a:extLst>
              <a:ext uri="{FF2B5EF4-FFF2-40B4-BE49-F238E27FC236}">
                <a16:creationId xmlns:a16="http://schemas.microsoft.com/office/drawing/2014/main" id="{C2C7EA3D-52B3-2D96-D2CB-9156DFFC14B4}"/>
              </a:ext>
            </a:extLst>
          </p:cNvPr>
          <p:cNvGraphicFramePr>
            <a:graphicFrameLocks noGrp="1"/>
          </p:cNvGraphicFramePr>
          <p:nvPr>
            <p:extLst>
              <p:ext uri="{D42A27DB-BD31-4B8C-83A1-F6EECF244321}">
                <p14:modId xmlns:p14="http://schemas.microsoft.com/office/powerpoint/2010/main" val="4264554106"/>
              </p:ext>
            </p:extLst>
          </p:nvPr>
        </p:nvGraphicFramePr>
        <p:xfrm>
          <a:off x="131464" y="6466485"/>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8" action="ppaction://hlinksldjump"/>
                        </a:rPr>
                        <a:t>INICIO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33" name="CuadroTexto 32">
            <a:extLst>
              <a:ext uri="{FF2B5EF4-FFF2-40B4-BE49-F238E27FC236}">
                <a16:creationId xmlns:a16="http://schemas.microsoft.com/office/drawing/2014/main" id="{9F55AD5E-BBBD-DAB4-D10D-A3803598FB35}"/>
              </a:ext>
            </a:extLst>
          </p:cNvPr>
          <p:cNvSpPr txBox="1"/>
          <p:nvPr/>
        </p:nvSpPr>
        <p:spPr>
          <a:xfrm>
            <a:off x="9714020" y="209974"/>
            <a:ext cx="2555892" cy="461665"/>
          </a:xfrm>
          <a:prstGeom prst="rect">
            <a:avLst/>
          </a:prstGeom>
          <a:noFill/>
        </p:spPr>
        <p:txBody>
          <a:bodyPr wrap="none" rtlCol="0">
            <a:spAutoFit/>
          </a:bodyPr>
          <a:lstStyle/>
          <a:p>
            <a:r>
              <a:rPr lang="es-ES" sz="2400" b="1" dirty="0"/>
              <a:t>Europa Se Siente</a:t>
            </a:r>
          </a:p>
        </p:txBody>
      </p:sp>
      <p:pic>
        <p:nvPicPr>
          <p:cNvPr id="3" name="Imagen 2">
            <a:extLst>
              <a:ext uri="{FF2B5EF4-FFF2-40B4-BE49-F238E27FC236}">
                <a16:creationId xmlns:a16="http://schemas.microsoft.com/office/drawing/2014/main" id="{E4119CF4-C745-A204-9CCD-672BFBAD9C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4956" y="75500"/>
            <a:ext cx="3512275" cy="694988"/>
          </a:xfrm>
          <a:prstGeom prst="rect">
            <a:avLst/>
          </a:prstGeom>
        </p:spPr>
      </p:pic>
    </p:spTree>
    <p:extLst>
      <p:ext uri="{BB962C8B-B14F-4D97-AF65-F5344CB8AC3E}">
        <p14:creationId xmlns:p14="http://schemas.microsoft.com/office/powerpoint/2010/main" val="319698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F85A6-DE7C-D10D-BED4-8D062802656E}"/>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B5794E2A-8A65-AE66-194E-58FE2C6C5AD9}"/>
              </a:ext>
            </a:extLst>
          </p:cNvPr>
          <p:cNvPicPr>
            <a:picLocks noChangeAspect="1"/>
          </p:cNvPicPr>
          <p:nvPr/>
        </p:nvPicPr>
        <p:blipFill>
          <a:blip r:embed="rId3"/>
          <a:stretch>
            <a:fillRect/>
          </a:stretch>
        </p:blipFill>
        <p:spPr>
          <a:xfrm>
            <a:off x="0" y="47337"/>
            <a:ext cx="6134956" cy="724001"/>
          </a:xfrm>
          <a:prstGeom prst="rect">
            <a:avLst/>
          </a:prstGeom>
        </p:spPr>
      </p:pic>
      <p:graphicFrame>
        <p:nvGraphicFramePr>
          <p:cNvPr id="14" name="Tabla 13">
            <a:extLst>
              <a:ext uri="{FF2B5EF4-FFF2-40B4-BE49-F238E27FC236}">
                <a16:creationId xmlns:a16="http://schemas.microsoft.com/office/drawing/2014/main" id="{B6C67549-28FD-666D-BBF2-8BD001428778}"/>
              </a:ext>
            </a:extLst>
          </p:cNvPr>
          <p:cNvGraphicFramePr>
            <a:graphicFrameLocks noGrp="1"/>
          </p:cNvGraphicFramePr>
          <p:nvPr>
            <p:extLst>
              <p:ext uri="{D42A27DB-BD31-4B8C-83A1-F6EECF244321}">
                <p14:modId xmlns:p14="http://schemas.microsoft.com/office/powerpoint/2010/main" val="2160340670"/>
              </p:ext>
            </p:extLst>
          </p:nvPr>
        </p:nvGraphicFramePr>
        <p:xfrm>
          <a:off x="9424522" y="6443097"/>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4" action="ppaction://hlinksldjump"/>
                        </a:rPr>
                        <a:t>RESULTADOS</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18" name="Tabla 17">
            <a:extLst>
              <a:ext uri="{FF2B5EF4-FFF2-40B4-BE49-F238E27FC236}">
                <a16:creationId xmlns:a16="http://schemas.microsoft.com/office/drawing/2014/main" id="{F10C5550-5F7D-1EBA-8003-41B50FD6A4A9}"/>
              </a:ext>
            </a:extLst>
          </p:cNvPr>
          <p:cNvGraphicFramePr>
            <a:graphicFrameLocks noGrp="1"/>
          </p:cNvGraphicFramePr>
          <p:nvPr>
            <p:extLst>
              <p:ext uri="{D42A27DB-BD31-4B8C-83A1-F6EECF244321}">
                <p14:modId xmlns:p14="http://schemas.microsoft.com/office/powerpoint/2010/main" val="3325338414"/>
              </p:ext>
            </p:extLst>
          </p:nvPr>
        </p:nvGraphicFramePr>
        <p:xfrm>
          <a:off x="241158" y="1338755"/>
          <a:ext cx="8280577" cy="365760"/>
        </p:xfrm>
        <a:graphic>
          <a:graphicData uri="http://schemas.openxmlformats.org/drawingml/2006/table">
            <a:tbl>
              <a:tblPr firstRow="1" bandRow="1">
                <a:tableStyleId>{5C22544A-7EE6-4342-B048-85BDC9FD1C3A}</a:tableStyleId>
              </a:tblPr>
              <a:tblGrid>
                <a:gridCol w="8280577">
                  <a:extLst>
                    <a:ext uri="{9D8B030D-6E8A-4147-A177-3AD203B41FA5}">
                      <a16:colId xmlns:a16="http://schemas.microsoft.com/office/drawing/2014/main" val="4016962247"/>
                    </a:ext>
                  </a:extLst>
                </a:gridCol>
              </a:tblGrid>
              <a:tr h="365760">
                <a:tc>
                  <a:txBody>
                    <a:bodyPr/>
                    <a:lstStyle/>
                    <a:p>
                      <a:pPr algn="l"/>
                      <a:r>
                        <a:rPr lang="es-ES" sz="1800" dirty="0"/>
                        <a:t>ÁMBITO GEOGRÁFICO</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22" name="CuadroTexto 21">
            <a:extLst>
              <a:ext uri="{FF2B5EF4-FFF2-40B4-BE49-F238E27FC236}">
                <a16:creationId xmlns:a16="http://schemas.microsoft.com/office/drawing/2014/main" id="{8374CFB2-FBC6-7018-1A67-6C044E6E395E}"/>
              </a:ext>
            </a:extLst>
          </p:cNvPr>
          <p:cNvSpPr txBox="1"/>
          <p:nvPr/>
        </p:nvSpPr>
        <p:spPr>
          <a:xfrm>
            <a:off x="241158" y="1807029"/>
            <a:ext cx="11358835" cy="2308324"/>
          </a:xfrm>
          <a:prstGeom prst="rect">
            <a:avLst/>
          </a:prstGeom>
          <a:noFill/>
        </p:spPr>
        <p:txBody>
          <a:bodyPr wrap="square" rtlCol="0">
            <a:spAutoFit/>
          </a:bodyPr>
          <a:lstStyle/>
          <a:p>
            <a:pPr algn="just"/>
            <a:r>
              <a:rPr lang="es-ES" dirty="0"/>
              <a:t>Atendiendo al </a:t>
            </a:r>
            <a:r>
              <a:rPr lang="es-ES" b="1" dirty="0"/>
              <a:t>ámbito geográfico </a:t>
            </a:r>
            <a:r>
              <a:rPr lang="es-ES" dirty="0"/>
              <a:t>del proyecto, este se ejecutó en los emplazamientos de toma de muestras de los suelos tipo y en las instalaciones de la empresa solicitando, en el centro subcontratado y en el laboratorio homologado para los ensayos de análisis granulométrico. </a:t>
            </a:r>
          </a:p>
          <a:p>
            <a:pPr marL="285750" indent="-285750" algn="just">
              <a:buFont typeface="Arial" panose="020B0604020202020204" pitchFamily="34" charset="0"/>
              <a:buChar char="•"/>
            </a:pPr>
            <a:r>
              <a:rPr lang="es-ES" b="1" dirty="0"/>
              <a:t>Emplazamientos:</a:t>
            </a:r>
            <a:r>
              <a:rPr lang="es-ES" dirty="0"/>
              <a:t> Principiado de Asturias</a:t>
            </a:r>
          </a:p>
          <a:p>
            <a:pPr marL="285750" indent="-285750" algn="just">
              <a:buFont typeface="Arial" panose="020B0604020202020204" pitchFamily="34" charset="0"/>
              <a:buChar char="•"/>
            </a:pPr>
            <a:r>
              <a:rPr lang="es-ES" b="1" dirty="0"/>
              <a:t>ATEGLOB:</a:t>
            </a:r>
            <a:r>
              <a:rPr lang="es-ES" dirty="0"/>
              <a:t> Principiado de Asturias</a:t>
            </a:r>
          </a:p>
          <a:p>
            <a:pPr marL="285750" indent="-285750" algn="just">
              <a:buFont typeface="Arial" panose="020B0604020202020204" pitchFamily="34" charset="0"/>
              <a:buChar char="•"/>
            </a:pPr>
            <a:r>
              <a:rPr lang="es-ES" b="1" dirty="0"/>
              <a:t>CEMOSA:</a:t>
            </a:r>
            <a:r>
              <a:rPr lang="es-ES" dirty="0"/>
              <a:t> Principiado de Asturias</a:t>
            </a:r>
          </a:p>
          <a:p>
            <a:pPr marL="285750" indent="-285750" algn="just">
              <a:buFont typeface="Arial" panose="020B0604020202020204" pitchFamily="34" charset="0"/>
              <a:buChar char="•"/>
            </a:pPr>
            <a:r>
              <a:rPr lang="es-ES" b="1" dirty="0"/>
              <a:t>Universidad de Vigo: </a:t>
            </a:r>
            <a:r>
              <a:rPr lang="es-ES" dirty="0"/>
              <a:t>Galicia</a:t>
            </a:r>
          </a:p>
          <a:p>
            <a:pPr marL="285750" indent="-285750" algn="just">
              <a:buFont typeface="Arial" panose="020B0604020202020204" pitchFamily="34" charset="0"/>
              <a:buChar char="•"/>
            </a:pPr>
            <a:endParaRPr lang="es-ES" dirty="0"/>
          </a:p>
        </p:txBody>
      </p:sp>
      <p:graphicFrame>
        <p:nvGraphicFramePr>
          <p:cNvPr id="29" name="Tabla 28">
            <a:extLst>
              <a:ext uri="{FF2B5EF4-FFF2-40B4-BE49-F238E27FC236}">
                <a16:creationId xmlns:a16="http://schemas.microsoft.com/office/drawing/2014/main" id="{943266DB-BF4D-F321-F666-110DA899CC8F}"/>
              </a:ext>
            </a:extLst>
          </p:cNvPr>
          <p:cNvGraphicFramePr>
            <a:graphicFrameLocks noGrp="1"/>
          </p:cNvGraphicFramePr>
          <p:nvPr>
            <p:extLst>
              <p:ext uri="{D42A27DB-BD31-4B8C-83A1-F6EECF244321}">
                <p14:modId xmlns:p14="http://schemas.microsoft.com/office/powerpoint/2010/main" val="2958366068"/>
              </p:ext>
            </p:extLst>
          </p:nvPr>
        </p:nvGraphicFramePr>
        <p:xfrm>
          <a:off x="7194204" y="6444903"/>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5" action="ppaction://hlinksldjump"/>
                        </a:rPr>
                        <a:t>DURACIÓN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0" name="Tabla 29">
            <a:extLst>
              <a:ext uri="{FF2B5EF4-FFF2-40B4-BE49-F238E27FC236}">
                <a16:creationId xmlns:a16="http://schemas.microsoft.com/office/drawing/2014/main" id="{146685B7-CCBB-1E64-0DCE-7237ECA2EB2A}"/>
              </a:ext>
            </a:extLst>
          </p:cNvPr>
          <p:cNvGraphicFramePr>
            <a:graphicFrameLocks noGrp="1"/>
          </p:cNvGraphicFramePr>
          <p:nvPr>
            <p:extLst>
              <p:ext uri="{D42A27DB-BD31-4B8C-83A1-F6EECF244321}">
                <p14:modId xmlns:p14="http://schemas.microsoft.com/office/powerpoint/2010/main" val="1830902681"/>
              </p:ext>
            </p:extLst>
          </p:nvPr>
        </p:nvGraphicFramePr>
        <p:xfrm>
          <a:off x="4963887" y="6444903"/>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6" action="ppaction://hlinksldjump"/>
                        </a:rPr>
                        <a:t>AYUDA RECIBIDA</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1" name="Tabla 30">
            <a:extLst>
              <a:ext uri="{FF2B5EF4-FFF2-40B4-BE49-F238E27FC236}">
                <a16:creationId xmlns:a16="http://schemas.microsoft.com/office/drawing/2014/main" id="{56894865-35FD-BC2F-4D5E-B3E9DF3ECAA9}"/>
              </a:ext>
            </a:extLst>
          </p:cNvPr>
          <p:cNvGraphicFramePr>
            <a:graphicFrameLocks noGrp="1"/>
          </p:cNvGraphicFramePr>
          <p:nvPr>
            <p:extLst>
              <p:ext uri="{D42A27DB-BD31-4B8C-83A1-F6EECF244321}">
                <p14:modId xmlns:p14="http://schemas.microsoft.com/office/powerpoint/2010/main" val="2440239747"/>
              </p:ext>
            </p:extLst>
          </p:nvPr>
        </p:nvGraphicFramePr>
        <p:xfrm>
          <a:off x="2350479" y="6455789"/>
          <a:ext cx="2580750" cy="365760"/>
        </p:xfrm>
        <a:graphic>
          <a:graphicData uri="http://schemas.openxmlformats.org/drawingml/2006/table">
            <a:tbl>
              <a:tblPr firstRow="1" bandRow="1">
                <a:tableStyleId>{5C22544A-7EE6-4342-B048-85BDC9FD1C3A}</a:tableStyleId>
              </a:tblPr>
              <a:tblGrid>
                <a:gridCol w="2580750">
                  <a:extLst>
                    <a:ext uri="{9D8B030D-6E8A-4147-A177-3AD203B41FA5}">
                      <a16:colId xmlns:a16="http://schemas.microsoft.com/office/drawing/2014/main" val="4016962247"/>
                    </a:ext>
                  </a:extLst>
                </a:gridCol>
              </a:tblGrid>
              <a:tr h="365760">
                <a:tc>
                  <a:txBody>
                    <a:bodyPr/>
                    <a:lstStyle/>
                    <a:p>
                      <a:pPr algn="ctr"/>
                      <a:r>
                        <a:rPr lang="es-ES" sz="1800" dirty="0">
                          <a:hlinkClick r:id="rId7" action="ppaction://hlinksldjump"/>
                        </a:rPr>
                        <a:t>DESCRIPCIÓN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2" name="Tabla 31">
            <a:extLst>
              <a:ext uri="{FF2B5EF4-FFF2-40B4-BE49-F238E27FC236}">
                <a16:creationId xmlns:a16="http://schemas.microsoft.com/office/drawing/2014/main" id="{D7376EAA-672D-537E-D5E3-47ABC8BD4FAD}"/>
              </a:ext>
            </a:extLst>
          </p:cNvPr>
          <p:cNvGraphicFramePr>
            <a:graphicFrameLocks noGrp="1"/>
          </p:cNvGraphicFramePr>
          <p:nvPr/>
        </p:nvGraphicFramePr>
        <p:xfrm>
          <a:off x="131464" y="6466485"/>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8" action="ppaction://hlinksldjump"/>
                        </a:rPr>
                        <a:t>INICIO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33" name="CuadroTexto 32">
            <a:extLst>
              <a:ext uri="{FF2B5EF4-FFF2-40B4-BE49-F238E27FC236}">
                <a16:creationId xmlns:a16="http://schemas.microsoft.com/office/drawing/2014/main" id="{9676F118-CD9B-E947-2C18-984F07DACAB3}"/>
              </a:ext>
            </a:extLst>
          </p:cNvPr>
          <p:cNvSpPr txBox="1"/>
          <p:nvPr/>
        </p:nvSpPr>
        <p:spPr>
          <a:xfrm>
            <a:off x="9714020" y="209974"/>
            <a:ext cx="2555892" cy="461665"/>
          </a:xfrm>
          <a:prstGeom prst="rect">
            <a:avLst/>
          </a:prstGeom>
          <a:noFill/>
        </p:spPr>
        <p:txBody>
          <a:bodyPr wrap="none" rtlCol="0">
            <a:spAutoFit/>
          </a:bodyPr>
          <a:lstStyle/>
          <a:p>
            <a:r>
              <a:rPr lang="es-ES" sz="2400" b="1" dirty="0"/>
              <a:t>Europa Se Siente</a:t>
            </a:r>
          </a:p>
        </p:txBody>
      </p:sp>
      <p:graphicFrame>
        <p:nvGraphicFramePr>
          <p:cNvPr id="3" name="Tabla 2">
            <a:extLst>
              <a:ext uri="{FF2B5EF4-FFF2-40B4-BE49-F238E27FC236}">
                <a16:creationId xmlns:a16="http://schemas.microsoft.com/office/drawing/2014/main" id="{6E43ABDF-A5D4-9E51-A0BA-47940CEBF490}"/>
              </a:ext>
            </a:extLst>
          </p:cNvPr>
          <p:cNvGraphicFramePr>
            <a:graphicFrameLocks noGrp="1"/>
          </p:cNvGraphicFramePr>
          <p:nvPr>
            <p:extLst>
              <p:ext uri="{D42A27DB-BD31-4B8C-83A1-F6EECF244321}">
                <p14:modId xmlns:p14="http://schemas.microsoft.com/office/powerpoint/2010/main" val="2941308280"/>
              </p:ext>
            </p:extLst>
          </p:nvPr>
        </p:nvGraphicFramePr>
        <p:xfrm>
          <a:off x="241157" y="4386748"/>
          <a:ext cx="8280577" cy="365760"/>
        </p:xfrm>
        <a:graphic>
          <a:graphicData uri="http://schemas.openxmlformats.org/drawingml/2006/table">
            <a:tbl>
              <a:tblPr firstRow="1" bandRow="1">
                <a:tableStyleId>{5C22544A-7EE6-4342-B048-85BDC9FD1C3A}</a:tableStyleId>
              </a:tblPr>
              <a:tblGrid>
                <a:gridCol w="8280577">
                  <a:extLst>
                    <a:ext uri="{9D8B030D-6E8A-4147-A177-3AD203B41FA5}">
                      <a16:colId xmlns:a16="http://schemas.microsoft.com/office/drawing/2014/main" val="4016962247"/>
                    </a:ext>
                  </a:extLst>
                </a:gridCol>
              </a:tblGrid>
              <a:tr h="365760">
                <a:tc>
                  <a:txBody>
                    <a:bodyPr/>
                    <a:lstStyle/>
                    <a:p>
                      <a:pPr algn="l"/>
                      <a:r>
                        <a:rPr lang="es-ES" sz="1800" dirty="0"/>
                        <a:t>ÁMBITO TEMÁTICO</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4" name="CuadroTexto 3">
            <a:extLst>
              <a:ext uri="{FF2B5EF4-FFF2-40B4-BE49-F238E27FC236}">
                <a16:creationId xmlns:a16="http://schemas.microsoft.com/office/drawing/2014/main" id="{8CEFF54A-0027-1140-5099-CCD288AEEBAD}"/>
              </a:ext>
            </a:extLst>
          </p:cNvPr>
          <p:cNvSpPr txBox="1"/>
          <p:nvPr/>
        </p:nvSpPr>
        <p:spPr>
          <a:xfrm>
            <a:off x="241156" y="4858260"/>
            <a:ext cx="11358837" cy="923330"/>
          </a:xfrm>
          <a:prstGeom prst="rect">
            <a:avLst/>
          </a:prstGeom>
          <a:noFill/>
        </p:spPr>
        <p:txBody>
          <a:bodyPr wrap="square" rtlCol="0">
            <a:spAutoFit/>
          </a:bodyPr>
          <a:lstStyle/>
          <a:p>
            <a:pPr algn="just"/>
            <a:r>
              <a:rPr lang="es-ES" dirty="0"/>
              <a:t>Atendiendo al </a:t>
            </a:r>
            <a:r>
              <a:rPr lang="es-ES" b="1" dirty="0"/>
              <a:t>ámbito temático</a:t>
            </a:r>
            <a:r>
              <a:rPr lang="es-ES" dirty="0"/>
              <a:t> del proyecto, este se encuadra en el desarrollo de soluciones basadas en inteligencia artificial aplicadas a la geomecánica. </a:t>
            </a:r>
          </a:p>
          <a:p>
            <a:pPr algn="just"/>
            <a:endParaRPr lang="es-ES" dirty="0"/>
          </a:p>
        </p:txBody>
      </p:sp>
      <p:pic>
        <p:nvPicPr>
          <p:cNvPr id="5" name="Imagen 4">
            <a:extLst>
              <a:ext uri="{FF2B5EF4-FFF2-40B4-BE49-F238E27FC236}">
                <a16:creationId xmlns:a16="http://schemas.microsoft.com/office/drawing/2014/main" id="{D450D012-2166-ECA2-F95E-E49885EB92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4956" y="75500"/>
            <a:ext cx="3512275" cy="694988"/>
          </a:xfrm>
          <a:prstGeom prst="rect">
            <a:avLst/>
          </a:prstGeom>
        </p:spPr>
      </p:pic>
    </p:spTree>
    <p:extLst>
      <p:ext uri="{BB962C8B-B14F-4D97-AF65-F5344CB8AC3E}">
        <p14:creationId xmlns:p14="http://schemas.microsoft.com/office/powerpoint/2010/main" val="217511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3EB7A-2638-2C89-61F8-FDF8C1D89403}"/>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4B40BBC3-65B8-A662-CFEF-629D002BF2A5}"/>
              </a:ext>
            </a:extLst>
          </p:cNvPr>
          <p:cNvPicPr>
            <a:picLocks noChangeAspect="1"/>
          </p:cNvPicPr>
          <p:nvPr/>
        </p:nvPicPr>
        <p:blipFill>
          <a:blip r:embed="rId3"/>
          <a:stretch>
            <a:fillRect/>
          </a:stretch>
        </p:blipFill>
        <p:spPr>
          <a:xfrm>
            <a:off x="0" y="47337"/>
            <a:ext cx="6134956" cy="724001"/>
          </a:xfrm>
          <a:prstGeom prst="rect">
            <a:avLst/>
          </a:prstGeom>
        </p:spPr>
      </p:pic>
      <p:graphicFrame>
        <p:nvGraphicFramePr>
          <p:cNvPr id="14" name="Tabla 13">
            <a:extLst>
              <a:ext uri="{FF2B5EF4-FFF2-40B4-BE49-F238E27FC236}">
                <a16:creationId xmlns:a16="http://schemas.microsoft.com/office/drawing/2014/main" id="{2C86C707-9A7D-4E3D-9C6B-C356E603FEFA}"/>
              </a:ext>
            </a:extLst>
          </p:cNvPr>
          <p:cNvGraphicFramePr>
            <a:graphicFrameLocks noGrp="1"/>
          </p:cNvGraphicFramePr>
          <p:nvPr>
            <p:extLst>
              <p:ext uri="{D42A27DB-BD31-4B8C-83A1-F6EECF244321}">
                <p14:modId xmlns:p14="http://schemas.microsoft.com/office/powerpoint/2010/main" val="3985248343"/>
              </p:ext>
            </p:extLst>
          </p:nvPr>
        </p:nvGraphicFramePr>
        <p:xfrm>
          <a:off x="9424522" y="6443097"/>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4" action="ppaction://hlinksldjump"/>
                        </a:rPr>
                        <a:t>RESULTADOS</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18" name="Tabla 17">
            <a:extLst>
              <a:ext uri="{FF2B5EF4-FFF2-40B4-BE49-F238E27FC236}">
                <a16:creationId xmlns:a16="http://schemas.microsoft.com/office/drawing/2014/main" id="{F6CDC07D-B0CE-3C61-E789-AEB5E860B666}"/>
              </a:ext>
            </a:extLst>
          </p:cNvPr>
          <p:cNvGraphicFramePr>
            <a:graphicFrameLocks noGrp="1"/>
          </p:cNvGraphicFramePr>
          <p:nvPr>
            <p:extLst>
              <p:ext uri="{D42A27DB-BD31-4B8C-83A1-F6EECF244321}">
                <p14:modId xmlns:p14="http://schemas.microsoft.com/office/powerpoint/2010/main" val="1640246368"/>
              </p:ext>
            </p:extLst>
          </p:nvPr>
        </p:nvGraphicFramePr>
        <p:xfrm>
          <a:off x="241158" y="881554"/>
          <a:ext cx="8280577" cy="365760"/>
        </p:xfrm>
        <a:graphic>
          <a:graphicData uri="http://schemas.openxmlformats.org/drawingml/2006/table">
            <a:tbl>
              <a:tblPr firstRow="1" bandRow="1">
                <a:tableStyleId>{5C22544A-7EE6-4342-B048-85BDC9FD1C3A}</a:tableStyleId>
              </a:tblPr>
              <a:tblGrid>
                <a:gridCol w="8280577">
                  <a:extLst>
                    <a:ext uri="{9D8B030D-6E8A-4147-A177-3AD203B41FA5}">
                      <a16:colId xmlns:a16="http://schemas.microsoft.com/office/drawing/2014/main" val="4016962247"/>
                    </a:ext>
                  </a:extLst>
                </a:gridCol>
              </a:tblGrid>
              <a:tr h="365760">
                <a:tc>
                  <a:txBody>
                    <a:bodyPr/>
                    <a:lstStyle/>
                    <a:p>
                      <a:pPr algn="l"/>
                      <a:r>
                        <a:rPr lang="es-ES" sz="1800" dirty="0"/>
                        <a:t>AYUDA RECIBIDA</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29" name="Tabla 28">
            <a:extLst>
              <a:ext uri="{FF2B5EF4-FFF2-40B4-BE49-F238E27FC236}">
                <a16:creationId xmlns:a16="http://schemas.microsoft.com/office/drawing/2014/main" id="{DA5B766A-33F2-F308-D088-4B5B217FE454}"/>
              </a:ext>
            </a:extLst>
          </p:cNvPr>
          <p:cNvGraphicFramePr>
            <a:graphicFrameLocks noGrp="1"/>
          </p:cNvGraphicFramePr>
          <p:nvPr>
            <p:extLst>
              <p:ext uri="{D42A27DB-BD31-4B8C-83A1-F6EECF244321}">
                <p14:modId xmlns:p14="http://schemas.microsoft.com/office/powerpoint/2010/main" val="4095138255"/>
              </p:ext>
            </p:extLst>
          </p:nvPr>
        </p:nvGraphicFramePr>
        <p:xfrm>
          <a:off x="7194204" y="6444903"/>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5" action="ppaction://hlinksldjump"/>
                        </a:rPr>
                        <a:t>DURACIÓN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0" name="Tabla 29">
            <a:extLst>
              <a:ext uri="{FF2B5EF4-FFF2-40B4-BE49-F238E27FC236}">
                <a16:creationId xmlns:a16="http://schemas.microsoft.com/office/drawing/2014/main" id="{99E1868C-DFEC-B223-A062-27245FF54B23}"/>
              </a:ext>
            </a:extLst>
          </p:cNvPr>
          <p:cNvGraphicFramePr>
            <a:graphicFrameLocks noGrp="1"/>
          </p:cNvGraphicFramePr>
          <p:nvPr>
            <p:extLst>
              <p:ext uri="{D42A27DB-BD31-4B8C-83A1-F6EECF244321}">
                <p14:modId xmlns:p14="http://schemas.microsoft.com/office/powerpoint/2010/main" val="1245847768"/>
              </p:ext>
            </p:extLst>
          </p:nvPr>
        </p:nvGraphicFramePr>
        <p:xfrm>
          <a:off x="4646947" y="6444903"/>
          <a:ext cx="2492412" cy="365760"/>
        </p:xfrm>
        <a:graphic>
          <a:graphicData uri="http://schemas.openxmlformats.org/drawingml/2006/table">
            <a:tbl>
              <a:tblPr firstRow="1" bandRow="1">
                <a:tableStyleId>{5C22544A-7EE6-4342-B048-85BDC9FD1C3A}</a:tableStyleId>
              </a:tblPr>
              <a:tblGrid>
                <a:gridCol w="2492412">
                  <a:extLst>
                    <a:ext uri="{9D8B030D-6E8A-4147-A177-3AD203B41FA5}">
                      <a16:colId xmlns:a16="http://schemas.microsoft.com/office/drawing/2014/main" val="4016962247"/>
                    </a:ext>
                  </a:extLst>
                </a:gridCol>
              </a:tblGrid>
              <a:tr h="365760">
                <a:tc>
                  <a:txBody>
                    <a:bodyPr/>
                    <a:lstStyle/>
                    <a:p>
                      <a:pPr algn="ctr"/>
                      <a:r>
                        <a:rPr lang="es-ES" sz="1800" dirty="0">
                          <a:hlinkClick r:id="rId6" action="ppaction://hlinksldjump"/>
                        </a:rPr>
                        <a:t>ÁMBITO GEOGRÁFICO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1" name="Tabla 30">
            <a:extLst>
              <a:ext uri="{FF2B5EF4-FFF2-40B4-BE49-F238E27FC236}">
                <a16:creationId xmlns:a16="http://schemas.microsoft.com/office/drawing/2014/main" id="{71B99EB2-B561-8026-CC9E-448A23EEBC62}"/>
              </a:ext>
            </a:extLst>
          </p:cNvPr>
          <p:cNvGraphicFramePr>
            <a:graphicFrameLocks noGrp="1"/>
          </p:cNvGraphicFramePr>
          <p:nvPr>
            <p:extLst>
              <p:ext uri="{D42A27DB-BD31-4B8C-83A1-F6EECF244321}">
                <p14:modId xmlns:p14="http://schemas.microsoft.com/office/powerpoint/2010/main" val="1698535802"/>
              </p:ext>
            </p:extLst>
          </p:nvPr>
        </p:nvGraphicFramePr>
        <p:xfrm>
          <a:off x="2350479" y="6455789"/>
          <a:ext cx="2241620" cy="365760"/>
        </p:xfrm>
        <a:graphic>
          <a:graphicData uri="http://schemas.openxmlformats.org/drawingml/2006/table">
            <a:tbl>
              <a:tblPr firstRow="1" bandRow="1">
                <a:tableStyleId>{5C22544A-7EE6-4342-B048-85BDC9FD1C3A}</a:tableStyleId>
              </a:tblPr>
              <a:tblGrid>
                <a:gridCol w="2241620">
                  <a:extLst>
                    <a:ext uri="{9D8B030D-6E8A-4147-A177-3AD203B41FA5}">
                      <a16:colId xmlns:a16="http://schemas.microsoft.com/office/drawing/2014/main" val="4016962247"/>
                    </a:ext>
                  </a:extLst>
                </a:gridCol>
              </a:tblGrid>
              <a:tr h="365760">
                <a:tc>
                  <a:txBody>
                    <a:bodyPr/>
                    <a:lstStyle/>
                    <a:p>
                      <a:pPr algn="ctr"/>
                      <a:r>
                        <a:rPr lang="es-ES" sz="1800" dirty="0">
                          <a:hlinkClick r:id="rId7" action="ppaction://hlinksldjump"/>
                        </a:rPr>
                        <a:t>DESCRIPCIÓN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2" name="Tabla 31">
            <a:extLst>
              <a:ext uri="{FF2B5EF4-FFF2-40B4-BE49-F238E27FC236}">
                <a16:creationId xmlns:a16="http://schemas.microsoft.com/office/drawing/2014/main" id="{9A7AE158-46CE-0EE4-C7BB-9F8351EDA596}"/>
              </a:ext>
            </a:extLst>
          </p:cNvPr>
          <p:cNvGraphicFramePr>
            <a:graphicFrameLocks noGrp="1"/>
          </p:cNvGraphicFramePr>
          <p:nvPr/>
        </p:nvGraphicFramePr>
        <p:xfrm>
          <a:off x="131464" y="6466485"/>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8" action="ppaction://hlinksldjump"/>
                        </a:rPr>
                        <a:t>INICIO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33" name="CuadroTexto 32">
            <a:extLst>
              <a:ext uri="{FF2B5EF4-FFF2-40B4-BE49-F238E27FC236}">
                <a16:creationId xmlns:a16="http://schemas.microsoft.com/office/drawing/2014/main" id="{B7736D33-2EEF-3433-9C5C-148CD4227443}"/>
              </a:ext>
            </a:extLst>
          </p:cNvPr>
          <p:cNvSpPr txBox="1"/>
          <p:nvPr/>
        </p:nvSpPr>
        <p:spPr>
          <a:xfrm>
            <a:off x="9714020" y="209974"/>
            <a:ext cx="2555892" cy="461665"/>
          </a:xfrm>
          <a:prstGeom prst="rect">
            <a:avLst/>
          </a:prstGeom>
          <a:noFill/>
        </p:spPr>
        <p:txBody>
          <a:bodyPr wrap="none" rtlCol="0">
            <a:spAutoFit/>
          </a:bodyPr>
          <a:lstStyle/>
          <a:p>
            <a:r>
              <a:rPr lang="es-ES" sz="2400" b="1" dirty="0"/>
              <a:t>Europa Se Siente</a:t>
            </a:r>
          </a:p>
        </p:txBody>
      </p:sp>
      <p:sp>
        <p:nvSpPr>
          <p:cNvPr id="3" name="CuadroTexto 2">
            <a:extLst>
              <a:ext uri="{FF2B5EF4-FFF2-40B4-BE49-F238E27FC236}">
                <a16:creationId xmlns:a16="http://schemas.microsoft.com/office/drawing/2014/main" id="{54ACB62C-89B8-B869-8346-6E854125B36E}"/>
              </a:ext>
            </a:extLst>
          </p:cNvPr>
          <p:cNvSpPr txBox="1"/>
          <p:nvPr/>
        </p:nvSpPr>
        <p:spPr>
          <a:xfrm>
            <a:off x="131464" y="1397675"/>
            <a:ext cx="11526299" cy="923330"/>
          </a:xfrm>
          <a:prstGeom prst="rect">
            <a:avLst/>
          </a:prstGeom>
          <a:noFill/>
        </p:spPr>
        <p:txBody>
          <a:bodyPr wrap="square" rtlCol="0">
            <a:spAutoFit/>
          </a:bodyPr>
          <a:lstStyle/>
          <a:p>
            <a:r>
              <a:rPr lang="es-ES" dirty="0"/>
              <a:t>El </a:t>
            </a:r>
            <a:r>
              <a:rPr lang="es-ES" b="1" dirty="0"/>
              <a:t>presupuesto </a:t>
            </a:r>
            <a:r>
              <a:rPr lang="es-ES" dirty="0"/>
              <a:t>del proyecto ascendió a 481.164 euros, contando con una </a:t>
            </a:r>
            <a:r>
              <a:rPr lang="es-ES" b="1" dirty="0"/>
              <a:t>ayuda de CDTI</a:t>
            </a:r>
            <a:r>
              <a:rPr lang="es-ES" dirty="0"/>
              <a:t> de </a:t>
            </a:r>
            <a:r>
              <a:rPr lang="es-ES" b="1" dirty="0"/>
              <a:t>408.989 euros.</a:t>
            </a:r>
          </a:p>
          <a:p>
            <a:r>
              <a:rPr lang="es-ES" dirty="0"/>
              <a:t>La</a:t>
            </a:r>
            <a:r>
              <a:rPr lang="es-ES" b="1" dirty="0"/>
              <a:t> ayuda bruta equivalente </a:t>
            </a:r>
            <a:r>
              <a:rPr lang="es-ES" dirty="0"/>
              <a:t>del proyecto fue de</a:t>
            </a:r>
            <a:r>
              <a:rPr lang="es-ES" b="1" dirty="0"/>
              <a:t> </a:t>
            </a:r>
            <a:r>
              <a:rPr lang="es-ES" b="1"/>
              <a:t>227.697 euros.</a:t>
            </a:r>
            <a:r>
              <a:rPr lang="es-ES"/>
              <a:t> </a:t>
            </a:r>
            <a:endParaRPr lang="es-ES" b="1" dirty="0"/>
          </a:p>
          <a:p>
            <a:endParaRPr lang="es-ES" dirty="0"/>
          </a:p>
        </p:txBody>
      </p:sp>
      <p:pic>
        <p:nvPicPr>
          <p:cNvPr id="4" name="Imagen 3">
            <a:extLst>
              <a:ext uri="{FF2B5EF4-FFF2-40B4-BE49-F238E27FC236}">
                <a16:creationId xmlns:a16="http://schemas.microsoft.com/office/drawing/2014/main" id="{C8FE7460-75FC-5186-753C-B42DE8A60B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4956" y="75500"/>
            <a:ext cx="3512275" cy="694988"/>
          </a:xfrm>
          <a:prstGeom prst="rect">
            <a:avLst/>
          </a:prstGeom>
        </p:spPr>
      </p:pic>
    </p:spTree>
    <p:extLst>
      <p:ext uri="{BB962C8B-B14F-4D97-AF65-F5344CB8AC3E}">
        <p14:creationId xmlns:p14="http://schemas.microsoft.com/office/powerpoint/2010/main" val="14191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F95C9-BB2C-6434-80AD-019DA758DC91}"/>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CBA2CEB2-1628-CC1D-56AD-118A8D3BA6EC}"/>
              </a:ext>
            </a:extLst>
          </p:cNvPr>
          <p:cNvPicPr>
            <a:picLocks noChangeAspect="1"/>
          </p:cNvPicPr>
          <p:nvPr/>
        </p:nvPicPr>
        <p:blipFill>
          <a:blip r:embed="rId3"/>
          <a:stretch>
            <a:fillRect/>
          </a:stretch>
        </p:blipFill>
        <p:spPr>
          <a:xfrm>
            <a:off x="0" y="47337"/>
            <a:ext cx="6134956" cy="724001"/>
          </a:xfrm>
          <a:prstGeom prst="rect">
            <a:avLst/>
          </a:prstGeom>
        </p:spPr>
      </p:pic>
      <p:graphicFrame>
        <p:nvGraphicFramePr>
          <p:cNvPr id="14" name="Tabla 13">
            <a:extLst>
              <a:ext uri="{FF2B5EF4-FFF2-40B4-BE49-F238E27FC236}">
                <a16:creationId xmlns:a16="http://schemas.microsoft.com/office/drawing/2014/main" id="{E85B103F-4FEF-FA73-A81A-27B685067EFD}"/>
              </a:ext>
            </a:extLst>
          </p:cNvPr>
          <p:cNvGraphicFramePr>
            <a:graphicFrameLocks noGrp="1"/>
          </p:cNvGraphicFramePr>
          <p:nvPr>
            <p:extLst>
              <p:ext uri="{D42A27DB-BD31-4B8C-83A1-F6EECF244321}">
                <p14:modId xmlns:p14="http://schemas.microsoft.com/office/powerpoint/2010/main" val="2219165139"/>
              </p:ext>
            </p:extLst>
          </p:nvPr>
        </p:nvGraphicFramePr>
        <p:xfrm>
          <a:off x="9424522" y="6443097"/>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4" action="ppaction://hlinksldjump"/>
                        </a:rPr>
                        <a:t>RESULTADOS</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18" name="Tabla 17">
            <a:extLst>
              <a:ext uri="{FF2B5EF4-FFF2-40B4-BE49-F238E27FC236}">
                <a16:creationId xmlns:a16="http://schemas.microsoft.com/office/drawing/2014/main" id="{54E04D84-2C79-0E3A-5ED4-4A0F320600C2}"/>
              </a:ext>
            </a:extLst>
          </p:cNvPr>
          <p:cNvGraphicFramePr>
            <a:graphicFrameLocks noGrp="1"/>
          </p:cNvGraphicFramePr>
          <p:nvPr>
            <p:extLst>
              <p:ext uri="{D42A27DB-BD31-4B8C-83A1-F6EECF244321}">
                <p14:modId xmlns:p14="http://schemas.microsoft.com/office/powerpoint/2010/main" val="1598036200"/>
              </p:ext>
            </p:extLst>
          </p:nvPr>
        </p:nvGraphicFramePr>
        <p:xfrm>
          <a:off x="241158" y="881554"/>
          <a:ext cx="8280577" cy="365760"/>
        </p:xfrm>
        <a:graphic>
          <a:graphicData uri="http://schemas.openxmlformats.org/drawingml/2006/table">
            <a:tbl>
              <a:tblPr firstRow="1" bandRow="1">
                <a:tableStyleId>{5C22544A-7EE6-4342-B048-85BDC9FD1C3A}</a:tableStyleId>
              </a:tblPr>
              <a:tblGrid>
                <a:gridCol w="8280577">
                  <a:extLst>
                    <a:ext uri="{9D8B030D-6E8A-4147-A177-3AD203B41FA5}">
                      <a16:colId xmlns:a16="http://schemas.microsoft.com/office/drawing/2014/main" val="4016962247"/>
                    </a:ext>
                  </a:extLst>
                </a:gridCol>
              </a:tblGrid>
              <a:tr h="365760">
                <a:tc>
                  <a:txBody>
                    <a:bodyPr/>
                    <a:lstStyle/>
                    <a:p>
                      <a:pPr algn="l"/>
                      <a:r>
                        <a:rPr lang="es-ES" sz="1800" dirty="0"/>
                        <a:t>DURACIÓN DEL PROYECTO</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29" name="Tabla 28">
            <a:extLst>
              <a:ext uri="{FF2B5EF4-FFF2-40B4-BE49-F238E27FC236}">
                <a16:creationId xmlns:a16="http://schemas.microsoft.com/office/drawing/2014/main" id="{A60809DF-8978-5C17-8ECF-093ADC02206A}"/>
              </a:ext>
            </a:extLst>
          </p:cNvPr>
          <p:cNvGraphicFramePr>
            <a:graphicFrameLocks noGrp="1"/>
          </p:cNvGraphicFramePr>
          <p:nvPr>
            <p:extLst>
              <p:ext uri="{D42A27DB-BD31-4B8C-83A1-F6EECF244321}">
                <p14:modId xmlns:p14="http://schemas.microsoft.com/office/powerpoint/2010/main" val="1443322895"/>
              </p:ext>
            </p:extLst>
          </p:nvPr>
        </p:nvGraphicFramePr>
        <p:xfrm>
          <a:off x="7194204" y="6444903"/>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5" action="ppaction://hlinksldjump"/>
                        </a:rPr>
                        <a:t>AYUDA RECIBIDA</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0" name="Tabla 29">
            <a:extLst>
              <a:ext uri="{FF2B5EF4-FFF2-40B4-BE49-F238E27FC236}">
                <a16:creationId xmlns:a16="http://schemas.microsoft.com/office/drawing/2014/main" id="{B8FED100-EAFD-A057-E9FD-B9D1FB7E4460}"/>
              </a:ext>
            </a:extLst>
          </p:cNvPr>
          <p:cNvGraphicFramePr>
            <a:graphicFrameLocks noGrp="1"/>
          </p:cNvGraphicFramePr>
          <p:nvPr/>
        </p:nvGraphicFramePr>
        <p:xfrm>
          <a:off x="4646947" y="6444903"/>
          <a:ext cx="2492412" cy="365760"/>
        </p:xfrm>
        <a:graphic>
          <a:graphicData uri="http://schemas.openxmlformats.org/drawingml/2006/table">
            <a:tbl>
              <a:tblPr firstRow="1" bandRow="1">
                <a:tableStyleId>{5C22544A-7EE6-4342-B048-85BDC9FD1C3A}</a:tableStyleId>
              </a:tblPr>
              <a:tblGrid>
                <a:gridCol w="2492412">
                  <a:extLst>
                    <a:ext uri="{9D8B030D-6E8A-4147-A177-3AD203B41FA5}">
                      <a16:colId xmlns:a16="http://schemas.microsoft.com/office/drawing/2014/main" val="4016962247"/>
                    </a:ext>
                  </a:extLst>
                </a:gridCol>
              </a:tblGrid>
              <a:tr h="365760">
                <a:tc>
                  <a:txBody>
                    <a:bodyPr/>
                    <a:lstStyle/>
                    <a:p>
                      <a:pPr algn="ctr"/>
                      <a:r>
                        <a:rPr lang="es-ES" sz="1800" dirty="0">
                          <a:hlinkClick r:id="rId6" action="ppaction://hlinksldjump"/>
                        </a:rPr>
                        <a:t>ÁMBITO GEOGRÁFICO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1" name="Tabla 30">
            <a:extLst>
              <a:ext uri="{FF2B5EF4-FFF2-40B4-BE49-F238E27FC236}">
                <a16:creationId xmlns:a16="http://schemas.microsoft.com/office/drawing/2014/main" id="{D298250F-9FAB-83CD-2128-F4B5DCC33D35}"/>
              </a:ext>
            </a:extLst>
          </p:cNvPr>
          <p:cNvGraphicFramePr>
            <a:graphicFrameLocks noGrp="1"/>
          </p:cNvGraphicFramePr>
          <p:nvPr/>
        </p:nvGraphicFramePr>
        <p:xfrm>
          <a:off x="2350479" y="6455789"/>
          <a:ext cx="2241620" cy="365760"/>
        </p:xfrm>
        <a:graphic>
          <a:graphicData uri="http://schemas.openxmlformats.org/drawingml/2006/table">
            <a:tbl>
              <a:tblPr firstRow="1" bandRow="1">
                <a:tableStyleId>{5C22544A-7EE6-4342-B048-85BDC9FD1C3A}</a:tableStyleId>
              </a:tblPr>
              <a:tblGrid>
                <a:gridCol w="2241620">
                  <a:extLst>
                    <a:ext uri="{9D8B030D-6E8A-4147-A177-3AD203B41FA5}">
                      <a16:colId xmlns:a16="http://schemas.microsoft.com/office/drawing/2014/main" val="4016962247"/>
                    </a:ext>
                  </a:extLst>
                </a:gridCol>
              </a:tblGrid>
              <a:tr h="365760">
                <a:tc>
                  <a:txBody>
                    <a:bodyPr/>
                    <a:lstStyle/>
                    <a:p>
                      <a:pPr algn="ctr"/>
                      <a:r>
                        <a:rPr lang="es-ES" sz="1800" dirty="0">
                          <a:hlinkClick r:id="rId7" action="ppaction://hlinksldjump"/>
                        </a:rPr>
                        <a:t>DESCRIPCIÓN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2" name="Tabla 31">
            <a:extLst>
              <a:ext uri="{FF2B5EF4-FFF2-40B4-BE49-F238E27FC236}">
                <a16:creationId xmlns:a16="http://schemas.microsoft.com/office/drawing/2014/main" id="{3E0928C3-AFB5-D2AC-FE7B-4FEE2DF20B56}"/>
              </a:ext>
            </a:extLst>
          </p:cNvPr>
          <p:cNvGraphicFramePr>
            <a:graphicFrameLocks noGrp="1"/>
          </p:cNvGraphicFramePr>
          <p:nvPr/>
        </p:nvGraphicFramePr>
        <p:xfrm>
          <a:off x="131464" y="6466485"/>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8" action="ppaction://hlinksldjump"/>
                        </a:rPr>
                        <a:t>INICIO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33" name="CuadroTexto 32">
            <a:extLst>
              <a:ext uri="{FF2B5EF4-FFF2-40B4-BE49-F238E27FC236}">
                <a16:creationId xmlns:a16="http://schemas.microsoft.com/office/drawing/2014/main" id="{917E1CF4-5CC6-1F89-E8D8-4AFC417D104F}"/>
              </a:ext>
            </a:extLst>
          </p:cNvPr>
          <p:cNvSpPr txBox="1"/>
          <p:nvPr/>
        </p:nvSpPr>
        <p:spPr>
          <a:xfrm>
            <a:off x="9714020" y="209974"/>
            <a:ext cx="2555892" cy="461665"/>
          </a:xfrm>
          <a:prstGeom prst="rect">
            <a:avLst/>
          </a:prstGeom>
          <a:noFill/>
        </p:spPr>
        <p:txBody>
          <a:bodyPr wrap="none" rtlCol="0">
            <a:spAutoFit/>
          </a:bodyPr>
          <a:lstStyle/>
          <a:p>
            <a:r>
              <a:rPr lang="es-ES" sz="2400" b="1" dirty="0"/>
              <a:t>Europa Se Siente</a:t>
            </a:r>
          </a:p>
        </p:txBody>
      </p:sp>
      <p:sp>
        <p:nvSpPr>
          <p:cNvPr id="3" name="CuadroTexto 2">
            <a:extLst>
              <a:ext uri="{FF2B5EF4-FFF2-40B4-BE49-F238E27FC236}">
                <a16:creationId xmlns:a16="http://schemas.microsoft.com/office/drawing/2014/main" id="{60171465-5FF8-7470-327C-A9765F48B59C}"/>
              </a:ext>
            </a:extLst>
          </p:cNvPr>
          <p:cNvSpPr txBox="1"/>
          <p:nvPr/>
        </p:nvSpPr>
        <p:spPr>
          <a:xfrm>
            <a:off x="131464" y="1397675"/>
            <a:ext cx="11468529" cy="1477328"/>
          </a:xfrm>
          <a:prstGeom prst="rect">
            <a:avLst/>
          </a:prstGeom>
          <a:noFill/>
        </p:spPr>
        <p:txBody>
          <a:bodyPr wrap="square" rtlCol="0">
            <a:spAutoFit/>
          </a:bodyPr>
          <a:lstStyle/>
          <a:p>
            <a:pPr algn="just"/>
            <a:r>
              <a:rPr lang="es-ES" dirty="0"/>
              <a:t>En el </a:t>
            </a:r>
            <a:r>
              <a:rPr lang="es-ES" b="1" dirty="0"/>
              <a:t>momento de la solicitud</a:t>
            </a:r>
            <a:r>
              <a:rPr lang="es-ES" dirty="0"/>
              <a:t>, el proyecto contemplaba una duración de </a:t>
            </a:r>
            <a:r>
              <a:rPr lang="es-ES" b="1" dirty="0"/>
              <a:t>24 meses</a:t>
            </a:r>
            <a:r>
              <a:rPr lang="es-ES" dirty="0"/>
              <a:t>, entre </a:t>
            </a:r>
            <a:r>
              <a:rPr lang="es-ES" b="1" dirty="0"/>
              <a:t>septiembre de 2023 y agosto de 2025</a:t>
            </a:r>
            <a:r>
              <a:rPr lang="es-ES" dirty="0"/>
              <a:t>.</a:t>
            </a:r>
          </a:p>
          <a:p>
            <a:pPr algn="just"/>
            <a:r>
              <a:rPr lang="es-ES" dirty="0"/>
              <a:t>Sin embargo, durante su ejecución resultó necesario la solicitud de una prórroga a CDTI, por lo cual la </a:t>
            </a:r>
            <a:r>
              <a:rPr lang="es-ES" b="1" dirty="0"/>
              <a:t>duración</a:t>
            </a:r>
            <a:r>
              <a:rPr lang="es-ES" dirty="0"/>
              <a:t> </a:t>
            </a:r>
            <a:r>
              <a:rPr lang="es-ES" b="1" dirty="0"/>
              <a:t>total</a:t>
            </a:r>
            <a:r>
              <a:rPr lang="es-ES" dirty="0"/>
              <a:t> del proyecto fue de </a:t>
            </a:r>
            <a:r>
              <a:rPr lang="es-ES" b="1" dirty="0"/>
              <a:t>30 meses</a:t>
            </a:r>
            <a:r>
              <a:rPr lang="es-ES" dirty="0"/>
              <a:t>.</a:t>
            </a:r>
          </a:p>
          <a:p>
            <a:pPr algn="just"/>
            <a:endParaRPr lang="es-ES" dirty="0"/>
          </a:p>
        </p:txBody>
      </p:sp>
      <p:pic>
        <p:nvPicPr>
          <p:cNvPr id="4" name="Imagen 3">
            <a:extLst>
              <a:ext uri="{FF2B5EF4-FFF2-40B4-BE49-F238E27FC236}">
                <a16:creationId xmlns:a16="http://schemas.microsoft.com/office/drawing/2014/main" id="{1FB7CB86-982F-6E83-B143-FEA405F8E3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4956" y="75500"/>
            <a:ext cx="3512275" cy="694988"/>
          </a:xfrm>
          <a:prstGeom prst="rect">
            <a:avLst/>
          </a:prstGeom>
        </p:spPr>
      </p:pic>
    </p:spTree>
    <p:extLst>
      <p:ext uri="{BB962C8B-B14F-4D97-AF65-F5344CB8AC3E}">
        <p14:creationId xmlns:p14="http://schemas.microsoft.com/office/powerpoint/2010/main" val="319805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A8278-8BC2-FD58-3ED9-A535FC6E54B8}"/>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9C76939E-B61B-6017-4AAF-010148B8ADAF}"/>
              </a:ext>
            </a:extLst>
          </p:cNvPr>
          <p:cNvPicPr>
            <a:picLocks noChangeAspect="1"/>
          </p:cNvPicPr>
          <p:nvPr/>
        </p:nvPicPr>
        <p:blipFill>
          <a:blip r:embed="rId3"/>
          <a:stretch>
            <a:fillRect/>
          </a:stretch>
        </p:blipFill>
        <p:spPr>
          <a:xfrm>
            <a:off x="0" y="47337"/>
            <a:ext cx="6134956" cy="724001"/>
          </a:xfrm>
          <a:prstGeom prst="rect">
            <a:avLst/>
          </a:prstGeom>
        </p:spPr>
      </p:pic>
      <p:graphicFrame>
        <p:nvGraphicFramePr>
          <p:cNvPr id="14" name="Tabla 13">
            <a:extLst>
              <a:ext uri="{FF2B5EF4-FFF2-40B4-BE49-F238E27FC236}">
                <a16:creationId xmlns:a16="http://schemas.microsoft.com/office/drawing/2014/main" id="{E09AD236-B0EA-F0A0-8C15-F60E1F79A4A8}"/>
              </a:ext>
            </a:extLst>
          </p:cNvPr>
          <p:cNvGraphicFramePr>
            <a:graphicFrameLocks noGrp="1"/>
          </p:cNvGraphicFramePr>
          <p:nvPr>
            <p:extLst>
              <p:ext uri="{D42A27DB-BD31-4B8C-83A1-F6EECF244321}">
                <p14:modId xmlns:p14="http://schemas.microsoft.com/office/powerpoint/2010/main" val="825177772"/>
              </p:ext>
            </p:extLst>
          </p:nvPr>
        </p:nvGraphicFramePr>
        <p:xfrm>
          <a:off x="9424522" y="6443097"/>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4" action="ppaction://hlinksldjump"/>
                        </a:rPr>
                        <a:t>DURACIÓN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18" name="Tabla 17">
            <a:extLst>
              <a:ext uri="{FF2B5EF4-FFF2-40B4-BE49-F238E27FC236}">
                <a16:creationId xmlns:a16="http://schemas.microsoft.com/office/drawing/2014/main" id="{405F7821-1F88-3282-92DE-608A2FBD2886}"/>
              </a:ext>
            </a:extLst>
          </p:cNvPr>
          <p:cNvGraphicFramePr>
            <a:graphicFrameLocks noGrp="1"/>
          </p:cNvGraphicFramePr>
          <p:nvPr>
            <p:extLst>
              <p:ext uri="{D42A27DB-BD31-4B8C-83A1-F6EECF244321}">
                <p14:modId xmlns:p14="http://schemas.microsoft.com/office/powerpoint/2010/main" val="942342286"/>
              </p:ext>
            </p:extLst>
          </p:nvPr>
        </p:nvGraphicFramePr>
        <p:xfrm>
          <a:off x="241158" y="881554"/>
          <a:ext cx="8280577" cy="365760"/>
        </p:xfrm>
        <a:graphic>
          <a:graphicData uri="http://schemas.openxmlformats.org/drawingml/2006/table">
            <a:tbl>
              <a:tblPr firstRow="1" bandRow="1">
                <a:tableStyleId>{5C22544A-7EE6-4342-B048-85BDC9FD1C3A}</a:tableStyleId>
              </a:tblPr>
              <a:tblGrid>
                <a:gridCol w="8280577">
                  <a:extLst>
                    <a:ext uri="{9D8B030D-6E8A-4147-A177-3AD203B41FA5}">
                      <a16:colId xmlns:a16="http://schemas.microsoft.com/office/drawing/2014/main" val="4016962247"/>
                    </a:ext>
                  </a:extLst>
                </a:gridCol>
              </a:tblGrid>
              <a:tr h="365760">
                <a:tc>
                  <a:txBody>
                    <a:bodyPr/>
                    <a:lstStyle/>
                    <a:p>
                      <a:pPr algn="l"/>
                      <a:r>
                        <a:rPr lang="es-ES" sz="1800" dirty="0"/>
                        <a:t>RESULTADOS</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29" name="Tabla 28">
            <a:extLst>
              <a:ext uri="{FF2B5EF4-FFF2-40B4-BE49-F238E27FC236}">
                <a16:creationId xmlns:a16="http://schemas.microsoft.com/office/drawing/2014/main" id="{21D9090B-9E2A-755E-71FB-60B431ED55D5}"/>
              </a:ext>
            </a:extLst>
          </p:cNvPr>
          <p:cNvGraphicFramePr>
            <a:graphicFrameLocks noGrp="1"/>
          </p:cNvGraphicFramePr>
          <p:nvPr/>
        </p:nvGraphicFramePr>
        <p:xfrm>
          <a:off x="7194204" y="6444903"/>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5" action="ppaction://hlinksldjump"/>
                        </a:rPr>
                        <a:t>AYUDA RECIBIDA</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0" name="Tabla 29">
            <a:extLst>
              <a:ext uri="{FF2B5EF4-FFF2-40B4-BE49-F238E27FC236}">
                <a16:creationId xmlns:a16="http://schemas.microsoft.com/office/drawing/2014/main" id="{36C6651B-593D-EFD0-D47B-7D8C4B5450DF}"/>
              </a:ext>
            </a:extLst>
          </p:cNvPr>
          <p:cNvGraphicFramePr>
            <a:graphicFrameLocks noGrp="1"/>
          </p:cNvGraphicFramePr>
          <p:nvPr/>
        </p:nvGraphicFramePr>
        <p:xfrm>
          <a:off x="4646947" y="6444903"/>
          <a:ext cx="2492412" cy="365760"/>
        </p:xfrm>
        <a:graphic>
          <a:graphicData uri="http://schemas.openxmlformats.org/drawingml/2006/table">
            <a:tbl>
              <a:tblPr firstRow="1" bandRow="1">
                <a:tableStyleId>{5C22544A-7EE6-4342-B048-85BDC9FD1C3A}</a:tableStyleId>
              </a:tblPr>
              <a:tblGrid>
                <a:gridCol w="2492412">
                  <a:extLst>
                    <a:ext uri="{9D8B030D-6E8A-4147-A177-3AD203B41FA5}">
                      <a16:colId xmlns:a16="http://schemas.microsoft.com/office/drawing/2014/main" val="4016962247"/>
                    </a:ext>
                  </a:extLst>
                </a:gridCol>
              </a:tblGrid>
              <a:tr h="365760">
                <a:tc>
                  <a:txBody>
                    <a:bodyPr/>
                    <a:lstStyle/>
                    <a:p>
                      <a:pPr algn="ctr"/>
                      <a:r>
                        <a:rPr lang="es-ES" sz="1800" dirty="0">
                          <a:hlinkClick r:id="rId6" action="ppaction://hlinksldjump"/>
                        </a:rPr>
                        <a:t>ÁMBITO GEOGRÁFICO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1" name="Tabla 30">
            <a:extLst>
              <a:ext uri="{FF2B5EF4-FFF2-40B4-BE49-F238E27FC236}">
                <a16:creationId xmlns:a16="http://schemas.microsoft.com/office/drawing/2014/main" id="{5B49DC22-E34F-7862-CEAB-27CEDB4E8626}"/>
              </a:ext>
            </a:extLst>
          </p:cNvPr>
          <p:cNvGraphicFramePr>
            <a:graphicFrameLocks noGrp="1"/>
          </p:cNvGraphicFramePr>
          <p:nvPr/>
        </p:nvGraphicFramePr>
        <p:xfrm>
          <a:off x="2350479" y="6455789"/>
          <a:ext cx="2241620" cy="365760"/>
        </p:xfrm>
        <a:graphic>
          <a:graphicData uri="http://schemas.openxmlformats.org/drawingml/2006/table">
            <a:tbl>
              <a:tblPr firstRow="1" bandRow="1">
                <a:tableStyleId>{5C22544A-7EE6-4342-B048-85BDC9FD1C3A}</a:tableStyleId>
              </a:tblPr>
              <a:tblGrid>
                <a:gridCol w="2241620">
                  <a:extLst>
                    <a:ext uri="{9D8B030D-6E8A-4147-A177-3AD203B41FA5}">
                      <a16:colId xmlns:a16="http://schemas.microsoft.com/office/drawing/2014/main" val="4016962247"/>
                    </a:ext>
                  </a:extLst>
                </a:gridCol>
              </a:tblGrid>
              <a:tr h="365760">
                <a:tc>
                  <a:txBody>
                    <a:bodyPr/>
                    <a:lstStyle/>
                    <a:p>
                      <a:pPr algn="ctr"/>
                      <a:r>
                        <a:rPr lang="es-ES" sz="1800" dirty="0">
                          <a:hlinkClick r:id="rId7" action="ppaction://hlinksldjump"/>
                        </a:rPr>
                        <a:t>DESCRIPCIÓN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2" name="Tabla 31">
            <a:extLst>
              <a:ext uri="{FF2B5EF4-FFF2-40B4-BE49-F238E27FC236}">
                <a16:creationId xmlns:a16="http://schemas.microsoft.com/office/drawing/2014/main" id="{3518CF01-3007-57E1-FDD4-36E6419A7BA3}"/>
              </a:ext>
            </a:extLst>
          </p:cNvPr>
          <p:cNvGraphicFramePr>
            <a:graphicFrameLocks noGrp="1"/>
          </p:cNvGraphicFramePr>
          <p:nvPr/>
        </p:nvGraphicFramePr>
        <p:xfrm>
          <a:off x="131464" y="6466485"/>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8" action="ppaction://hlinksldjump"/>
                        </a:rPr>
                        <a:t>INICIO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33" name="CuadroTexto 32">
            <a:extLst>
              <a:ext uri="{FF2B5EF4-FFF2-40B4-BE49-F238E27FC236}">
                <a16:creationId xmlns:a16="http://schemas.microsoft.com/office/drawing/2014/main" id="{6838A431-3B37-6B50-F9A6-9AEA1E6AB3AE}"/>
              </a:ext>
            </a:extLst>
          </p:cNvPr>
          <p:cNvSpPr txBox="1"/>
          <p:nvPr/>
        </p:nvSpPr>
        <p:spPr>
          <a:xfrm>
            <a:off x="9714020" y="209974"/>
            <a:ext cx="2555892" cy="461665"/>
          </a:xfrm>
          <a:prstGeom prst="rect">
            <a:avLst/>
          </a:prstGeom>
          <a:noFill/>
        </p:spPr>
        <p:txBody>
          <a:bodyPr wrap="none" rtlCol="0">
            <a:spAutoFit/>
          </a:bodyPr>
          <a:lstStyle/>
          <a:p>
            <a:r>
              <a:rPr lang="es-ES" sz="2400" b="1" dirty="0"/>
              <a:t>Europa Se Siente</a:t>
            </a:r>
          </a:p>
        </p:txBody>
      </p:sp>
      <p:pic>
        <p:nvPicPr>
          <p:cNvPr id="3" name="Imagen 2">
            <a:extLst>
              <a:ext uri="{FF2B5EF4-FFF2-40B4-BE49-F238E27FC236}">
                <a16:creationId xmlns:a16="http://schemas.microsoft.com/office/drawing/2014/main" id="{FAB7A335-64AC-9998-4016-013949AFE4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4956" y="75500"/>
            <a:ext cx="3512275" cy="694988"/>
          </a:xfrm>
          <a:prstGeom prst="rect">
            <a:avLst/>
          </a:prstGeom>
        </p:spPr>
      </p:pic>
      <p:pic>
        <p:nvPicPr>
          <p:cNvPr id="19" name="Image 936" descr="Imagen que contiene edificio, exterior, comida, viejo  El contenido generado por IA puede ser incorrecto. ">
            <a:extLst>
              <a:ext uri="{FF2B5EF4-FFF2-40B4-BE49-F238E27FC236}">
                <a16:creationId xmlns:a16="http://schemas.microsoft.com/office/drawing/2014/main" id="{9F7971DD-FA25-D945-93A9-51AE164D7E39}"/>
              </a:ext>
            </a:extLst>
          </p:cNvPr>
          <p:cNvPicPr>
            <a:picLocks/>
          </p:cNvPicPr>
          <p:nvPr/>
        </p:nvPicPr>
        <p:blipFill>
          <a:blip r:embed="rId10" cstate="print"/>
          <a:stretch>
            <a:fillRect/>
          </a:stretch>
        </p:blipFill>
        <p:spPr>
          <a:xfrm>
            <a:off x="5594676" y="4225275"/>
            <a:ext cx="5033962" cy="1558163"/>
          </a:xfrm>
          <a:prstGeom prst="rect">
            <a:avLst/>
          </a:prstGeom>
        </p:spPr>
      </p:pic>
      <p:sp>
        <p:nvSpPr>
          <p:cNvPr id="20" name="CuadroTexto 19">
            <a:extLst>
              <a:ext uri="{FF2B5EF4-FFF2-40B4-BE49-F238E27FC236}">
                <a16:creationId xmlns:a16="http://schemas.microsoft.com/office/drawing/2014/main" id="{C6C39A2E-7E06-79F1-C1FB-E0208A1B06BC}"/>
              </a:ext>
            </a:extLst>
          </p:cNvPr>
          <p:cNvSpPr txBox="1"/>
          <p:nvPr/>
        </p:nvSpPr>
        <p:spPr>
          <a:xfrm>
            <a:off x="7003993" y="5864746"/>
            <a:ext cx="2555892" cy="307777"/>
          </a:xfrm>
          <a:prstGeom prst="rect">
            <a:avLst/>
          </a:prstGeom>
          <a:noFill/>
        </p:spPr>
        <p:txBody>
          <a:bodyPr wrap="square" rtlCol="0">
            <a:spAutoFit/>
          </a:bodyPr>
          <a:lstStyle/>
          <a:p>
            <a:pPr algn="ctr"/>
            <a:r>
              <a:rPr lang="es-ES" sz="1400" dirty="0"/>
              <a:t>Muestras de terreno tratado</a:t>
            </a:r>
          </a:p>
        </p:txBody>
      </p:sp>
      <p:pic>
        <p:nvPicPr>
          <p:cNvPr id="21" name="Image 4939">
            <a:extLst>
              <a:ext uri="{FF2B5EF4-FFF2-40B4-BE49-F238E27FC236}">
                <a16:creationId xmlns:a16="http://schemas.microsoft.com/office/drawing/2014/main" id="{E16713E1-ED49-53EB-C3B8-66C9C5AC5C30}"/>
              </a:ext>
            </a:extLst>
          </p:cNvPr>
          <p:cNvPicPr/>
          <p:nvPr/>
        </p:nvPicPr>
        <p:blipFill>
          <a:blip r:embed="rId11" cstate="print"/>
          <a:stretch>
            <a:fillRect/>
          </a:stretch>
        </p:blipFill>
        <p:spPr>
          <a:xfrm>
            <a:off x="8545371" y="1505989"/>
            <a:ext cx="2337297" cy="2036395"/>
          </a:xfrm>
          <a:prstGeom prst="rect">
            <a:avLst/>
          </a:prstGeom>
        </p:spPr>
      </p:pic>
      <p:sp>
        <p:nvSpPr>
          <p:cNvPr id="22" name="CuadroTexto 21">
            <a:extLst>
              <a:ext uri="{FF2B5EF4-FFF2-40B4-BE49-F238E27FC236}">
                <a16:creationId xmlns:a16="http://schemas.microsoft.com/office/drawing/2014/main" id="{A8098E5A-CC4E-FC17-9DBC-1E6965300E3F}"/>
              </a:ext>
            </a:extLst>
          </p:cNvPr>
          <p:cNvSpPr txBox="1"/>
          <p:nvPr/>
        </p:nvSpPr>
        <p:spPr>
          <a:xfrm>
            <a:off x="8126202" y="3580185"/>
            <a:ext cx="3598682" cy="307777"/>
          </a:xfrm>
          <a:prstGeom prst="rect">
            <a:avLst/>
          </a:prstGeom>
          <a:noFill/>
        </p:spPr>
        <p:txBody>
          <a:bodyPr wrap="square" rtlCol="0">
            <a:spAutoFit/>
          </a:bodyPr>
          <a:lstStyle/>
          <a:p>
            <a:pPr algn="just"/>
            <a:r>
              <a:rPr lang="es-ES" sz="1400" dirty="0"/>
              <a:t>Muestra ensayada a compresión simple</a:t>
            </a:r>
          </a:p>
        </p:txBody>
      </p:sp>
      <p:pic>
        <p:nvPicPr>
          <p:cNvPr id="23" name="Image 938" descr="Imagen que contiene persona, exterior, hombre, comida  El contenido generado por IA puede ser incorrecto. ">
            <a:extLst>
              <a:ext uri="{FF2B5EF4-FFF2-40B4-BE49-F238E27FC236}">
                <a16:creationId xmlns:a16="http://schemas.microsoft.com/office/drawing/2014/main" id="{7F0D6B30-F6FB-3D0E-5C7D-987996040A1A}"/>
              </a:ext>
            </a:extLst>
          </p:cNvPr>
          <p:cNvPicPr>
            <a:picLocks/>
          </p:cNvPicPr>
          <p:nvPr/>
        </p:nvPicPr>
        <p:blipFill>
          <a:blip r:embed="rId12" cstate="print"/>
          <a:stretch>
            <a:fillRect/>
          </a:stretch>
        </p:blipFill>
        <p:spPr>
          <a:xfrm>
            <a:off x="2434282" y="3887962"/>
            <a:ext cx="2336182" cy="2099995"/>
          </a:xfrm>
          <a:prstGeom prst="rect">
            <a:avLst/>
          </a:prstGeom>
        </p:spPr>
      </p:pic>
      <p:sp>
        <p:nvSpPr>
          <p:cNvPr id="24" name="CuadroTexto 23">
            <a:extLst>
              <a:ext uri="{FF2B5EF4-FFF2-40B4-BE49-F238E27FC236}">
                <a16:creationId xmlns:a16="http://schemas.microsoft.com/office/drawing/2014/main" id="{BCC3E690-D429-1E26-E869-79D5826DB0DF}"/>
              </a:ext>
            </a:extLst>
          </p:cNvPr>
          <p:cNvSpPr txBox="1"/>
          <p:nvPr/>
        </p:nvSpPr>
        <p:spPr>
          <a:xfrm>
            <a:off x="2098040" y="6018635"/>
            <a:ext cx="3024304" cy="307777"/>
          </a:xfrm>
          <a:prstGeom prst="rect">
            <a:avLst/>
          </a:prstGeom>
          <a:noFill/>
        </p:spPr>
        <p:txBody>
          <a:bodyPr wrap="square" rtlCol="0">
            <a:spAutoFit/>
          </a:bodyPr>
          <a:lstStyle/>
          <a:p>
            <a:pPr algn="ctr"/>
            <a:r>
              <a:rPr lang="es-ES" sz="1400" dirty="0"/>
              <a:t>Proceso de inyección</a:t>
            </a:r>
          </a:p>
        </p:txBody>
      </p:sp>
      <p:pic>
        <p:nvPicPr>
          <p:cNvPr id="25" name="Image 147" descr="Imagen que contiene montaña, hecho de madera, hombre, banca  El contenido generado por IA puede ser incorrecto. ">
            <a:extLst>
              <a:ext uri="{FF2B5EF4-FFF2-40B4-BE49-F238E27FC236}">
                <a16:creationId xmlns:a16="http://schemas.microsoft.com/office/drawing/2014/main" id="{1810A2C1-77B6-061B-1E5E-50102FB82A75}"/>
              </a:ext>
            </a:extLst>
          </p:cNvPr>
          <p:cNvPicPr>
            <a:picLocks/>
          </p:cNvPicPr>
          <p:nvPr/>
        </p:nvPicPr>
        <p:blipFill>
          <a:blip r:embed="rId13" cstate="print"/>
          <a:stretch>
            <a:fillRect/>
          </a:stretch>
        </p:blipFill>
        <p:spPr>
          <a:xfrm>
            <a:off x="3505619" y="1505989"/>
            <a:ext cx="2700655" cy="2036445"/>
          </a:xfrm>
          <a:prstGeom prst="rect">
            <a:avLst/>
          </a:prstGeom>
        </p:spPr>
      </p:pic>
      <p:sp>
        <p:nvSpPr>
          <p:cNvPr id="26" name="CuadroTexto 25">
            <a:extLst>
              <a:ext uri="{FF2B5EF4-FFF2-40B4-BE49-F238E27FC236}">
                <a16:creationId xmlns:a16="http://schemas.microsoft.com/office/drawing/2014/main" id="{130AE227-FB67-95A0-7E94-CA1EC85197DE}"/>
              </a:ext>
            </a:extLst>
          </p:cNvPr>
          <p:cNvSpPr txBox="1"/>
          <p:nvPr/>
        </p:nvSpPr>
        <p:spPr>
          <a:xfrm>
            <a:off x="6184877" y="2198306"/>
            <a:ext cx="1908963" cy="738664"/>
          </a:xfrm>
          <a:prstGeom prst="rect">
            <a:avLst/>
          </a:prstGeom>
          <a:noFill/>
        </p:spPr>
        <p:txBody>
          <a:bodyPr wrap="square" rtlCol="0">
            <a:spAutoFit/>
          </a:bodyPr>
          <a:lstStyle/>
          <a:p>
            <a:pPr algn="just"/>
            <a:r>
              <a:rPr lang="es-ES" sz="1400" dirty="0"/>
              <a:t>Llenado del recinto con suelo tipo para su inyección</a:t>
            </a:r>
          </a:p>
        </p:txBody>
      </p:sp>
      <p:pic>
        <p:nvPicPr>
          <p:cNvPr id="27" name="Imagen 26">
            <a:extLst>
              <a:ext uri="{FF2B5EF4-FFF2-40B4-BE49-F238E27FC236}">
                <a16:creationId xmlns:a16="http://schemas.microsoft.com/office/drawing/2014/main" id="{39223841-A9C6-FD47-1CB0-0E492C5A8D2A}"/>
              </a:ext>
            </a:extLst>
          </p:cNvPr>
          <p:cNvPicPr>
            <a:picLocks noChangeAspect="1"/>
          </p:cNvPicPr>
          <p:nvPr/>
        </p:nvPicPr>
        <p:blipFill>
          <a:blip r:embed="rId14"/>
          <a:srcRect l="13313" r="57880"/>
          <a:stretch>
            <a:fillRect/>
          </a:stretch>
        </p:blipFill>
        <p:spPr>
          <a:xfrm>
            <a:off x="267725" y="1441156"/>
            <a:ext cx="2700655" cy="2306733"/>
          </a:xfrm>
          <a:prstGeom prst="rect">
            <a:avLst/>
          </a:prstGeom>
        </p:spPr>
      </p:pic>
    </p:spTree>
    <p:extLst>
      <p:ext uri="{BB962C8B-B14F-4D97-AF65-F5344CB8AC3E}">
        <p14:creationId xmlns:p14="http://schemas.microsoft.com/office/powerpoint/2010/main" val="258593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3BFA9-8E5C-7E4F-52EE-688DD65FD701}"/>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FDC7A84D-DA09-4BC6-6271-65554722492D}"/>
              </a:ext>
            </a:extLst>
          </p:cNvPr>
          <p:cNvPicPr>
            <a:picLocks noChangeAspect="1"/>
          </p:cNvPicPr>
          <p:nvPr/>
        </p:nvPicPr>
        <p:blipFill>
          <a:blip r:embed="rId3"/>
          <a:stretch>
            <a:fillRect/>
          </a:stretch>
        </p:blipFill>
        <p:spPr>
          <a:xfrm>
            <a:off x="0" y="47337"/>
            <a:ext cx="6134956" cy="724001"/>
          </a:xfrm>
          <a:prstGeom prst="rect">
            <a:avLst/>
          </a:prstGeom>
        </p:spPr>
      </p:pic>
      <p:graphicFrame>
        <p:nvGraphicFramePr>
          <p:cNvPr id="14" name="Tabla 13">
            <a:extLst>
              <a:ext uri="{FF2B5EF4-FFF2-40B4-BE49-F238E27FC236}">
                <a16:creationId xmlns:a16="http://schemas.microsoft.com/office/drawing/2014/main" id="{2E962475-300F-F867-BE3F-EFF5BB65B3B9}"/>
              </a:ext>
            </a:extLst>
          </p:cNvPr>
          <p:cNvGraphicFramePr>
            <a:graphicFrameLocks noGrp="1"/>
          </p:cNvGraphicFramePr>
          <p:nvPr/>
        </p:nvGraphicFramePr>
        <p:xfrm>
          <a:off x="9424522" y="6443097"/>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4" action="ppaction://hlinksldjump"/>
                        </a:rPr>
                        <a:t>DURACIÓN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18" name="Tabla 17">
            <a:extLst>
              <a:ext uri="{FF2B5EF4-FFF2-40B4-BE49-F238E27FC236}">
                <a16:creationId xmlns:a16="http://schemas.microsoft.com/office/drawing/2014/main" id="{3A3A0268-CD6D-C1A8-AC95-74F085825178}"/>
              </a:ext>
            </a:extLst>
          </p:cNvPr>
          <p:cNvGraphicFramePr>
            <a:graphicFrameLocks noGrp="1"/>
          </p:cNvGraphicFramePr>
          <p:nvPr/>
        </p:nvGraphicFramePr>
        <p:xfrm>
          <a:off x="241158" y="881554"/>
          <a:ext cx="8280577" cy="365760"/>
        </p:xfrm>
        <a:graphic>
          <a:graphicData uri="http://schemas.openxmlformats.org/drawingml/2006/table">
            <a:tbl>
              <a:tblPr firstRow="1" bandRow="1">
                <a:tableStyleId>{5C22544A-7EE6-4342-B048-85BDC9FD1C3A}</a:tableStyleId>
              </a:tblPr>
              <a:tblGrid>
                <a:gridCol w="8280577">
                  <a:extLst>
                    <a:ext uri="{9D8B030D-6E8A-4147-A177-3AD203B41FA5}">
                      <a16:colId xmlns:a16="http://schemas.microsoft.com/office/drawing/2014/main" val="4016962247"/>
                    </a:ext>
                  </a:extLst>
                </a:gridCol>
              </a:tblGrid>
              <a:tr h="365760">
                <a:tc>
                  <a:txBody>
                    <a:bodyPr/>
                    <a:lstStyle/>
                    <a:p>
                      <a:pPr algn="l"/>
                      <a:r>
                        <a:rPr lang="es-ES" sz="1800" dirty="0"/>
                        <a:t>RESULTADOS</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29" name="Tabla 28">
            <a:extLst>
              <a:ext uri="{FF2B5EF4-FFF2-40B4-BE49-F238E27FC236}">
                <a16:creationId xmlns:a16="http://schemas.microsoft.com/office/drawing/2014/main" id="{DF7485D9-BBAB-39EE-7157-70BF6E729C9C}"/>
              </a:ext>
            </a:extLst>
          </p:cNvPr>
          <p:cNvGraphicFramePr>
            <a:graphicFrameLocks noGrp="1"/>
          </p:cNvGraphicFramePr>
          <p:nvPr/>
        </p:nvGraphicFramePr>
        <p:xfrm>
          <a:off x="7194204" y="6444903"/>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5" action="ppaction://hlinksldjump"/>
                        </a:rPr>
                        <a:t>AYUDA RECIBIDA</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0" name="Tabla 29">
            <a:extLst>
              <a:ext uri="{FF2B5EF4-FFF2-40B4-BE49-F238E27FC236}">
                <a16:creationId xmlns:a16="http://schemas.microsoft.com/office/drawing/2014/main" id="{E3F4A3EC-73FA-CE51-C379-AC02A3E27782}"/>
              </a:ext>
            </a:extLst>
          </p:cNvPr>
          <p:cNvGraphicFramePr>
            <a:graphicFrameLocks noGrp="1"/>
          </p:cNvGraphicFramePr>
          <p:nvPr/>
        </p:nvGraphicFramePr>
        <p:xfrm>
          <a:off x="4646947" y="6444903"/>
          <a:ext cx="2492412" cy="365760"/>
        </p:xfrm>
        <a:graphic>
          <a:graphicData uri="http://schemas.openxmlformats.org/drawingml/2006/table">
            <a:tbl>
              <a:tblPr firstRow="1" bandRow="1">
                <a:tableStyleId>{5C22544A-7EE6-4342-B048-85BDC9FD1C3A}</a:tableStyleId>
              </a:tblPr>
              <a:tblGrid>
                <a:gridCol w="2492412">
                  <a:extLst>
                    <a:ext uri="{9D8B030D-6E8A-4147-A177-3AD203B41FA5}">
                      <a16:colId xmlns:a16="http://schemas.microsoft.com/office/drawing/2014/main" val="4016962247"/>
                    </a:ext>
                  </a:extLst>
                </a:gridCol>
              </a:tblGrid>
              <a:tr h="365760">
                <a:tc>
                  <a:txBody>
                    <a:bodyPr/>
                    <a:lstStyle/>
                    <a:p>
                      <a:pPr algn="ctr"/>
                      <a:r>
                        <a:rPr lang="es-ES" sz="1800" dirty="0">
                          <a:hlinkClick r:id="rId6" action="ppaction://hlinksldjump"/>
                        </a:rPr>
                        <a:t>ÁMBITO GEOGRÁFICO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1" name="Tabla 30">
            <a:extLst>
              <a:ext uri="{FF2B5EF4-FFF2-40B4-BE49-F238E27FC236}">
                <a16:creationId xmlns:a16="http://schemas.microsoft.com/office/drawing/2014/main" id="{052F3ABF-312E-DBFD-C569-B392C7AD1DC3}"/>
              </a:ext>
            </a:extLst>
          </p:cNvPr>
          <p:cNvGraphicFramePr>
            <a:graphicFrameLocks noGrp="1"/>
          </p:cNvGraphicFramePr>
          <p:nvPr/>
        </p:nvGraphicFramePr>
        <p:xfrm>
          <a:off x="2350479" y="6455789"/>
          <a:ext cx="2241620" cy="365760"/>
        </p:xfrm>
        <a:graphic>
          <a:graphicData uri="http://schemas.openxmlformats.org/drawingml/2006/table">
            <a:tbl>
              <a:tblPr firstRow="1" bandRow="1">
                <a:tableStyleId>{5C22544A-7EE6-4342-B048-85BDC9FD1C3A}</a:tableStyleId>
              </a:tblPr>
              <a:tblGrid>
                <a:gridCol w="2241620">
                  <a:extLst>
                    <a:ext uri="{9D8B030D-6E8A-4147-A177-3AD203B41FA5}">
                      <a16:colId xmlns:a16="http://schemas.microsoft.com/office/drawing/2014/main" val="4016962247"/>
                    </a:ext>
                  </a:extLst>
                </a:gridCol>
              </a:tblGrid>
              <a:tr h="365760">
                <a:tc>
                  <a:txBody>
                    <a:bodyPr/>
                    <a:lstStyle/>
                    <a:p>
                      <a:pPr algn="ctr"/>
                      <a:r>
                        <a:rPr lang="es-ES" sz="1800" dirty="0">
                          <a:hlinkClick r:id="rId7" action="ppaction://hlinksldjump"/>
                        </a:rPr>
                        <a:t>DESCRIPCIÓN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2" name="Tabla 31">
            <a:extLst>
              <a:ext uri="{FF2B5EF4-FFF2-40B4-BE49-F238E27FC236}">
                <a16:creationId xmlns:a16="http://schemas.microsoft.com/office/drawing/2014/main" id="{8D98072C-6585-9A6A-EE5D-50B5C8EA06B4}"/>
              </a:ext>
            </a:extLst>
          </p:cNvPr>
          <p:cNvGraphicFramePr>
            <a:graphicFrameLocks noGrp="1"/>
          </p:cNvGraphicFramePr>
          <p:nvPr/>
        </p:nvGraphicFramePr>
        <p:xfrm>
          <a:off x="131464" y="6466485"/>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8" action="ppaction://hlinksldjump"/>
                        </a:rPr>
                        <a:t>INICIO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33" name="CuadroTexto 32">
            <a:extLst>
              <a:ext uri="{FF2B5EF4-FFF2-40B4-BE49-F238E27FC236}">
                <a16:creationId xmlns:a16="http://schemas.microsoft.com/office/drawing/2014/main" id="{04443965-EA17-1834-A713-C80528A06F8D}"/>
              </a:ext>
            </a:extLst>
          </p:cNvPr>
          <p:cNvSpPr txBox="1"/>
          <p:nvPr/>
        </p:nvSpPr>
        <p:spPr>
          <a:xfrm>
            <a:off x="9714020" y="209974"/>
            <a:ext cx="2555892" cy="461665"/>
          </a:xfrm>
          <a:prstGeom prst="rect">
            <a:avLst/>
          </a:prstGeom>
          <a:noFill/>
        </p:spPr>
        <p:txBody>
          <a:bodyPr wrap="none" rtlCol="0">
            <a:spAutoFit/>
          </a:bodyPr>
          <a:lstStyle/>
          <a:p>
            <a:r>
              <a:rPr lang="es-ES" sz="2400" b="1" dirty="0"/>
              <a:t>Europa Se Siente</a:t>
            </a:r>
          </a:p>
        </p:txBody>
      </p:sp>
      <p:pic>
        <p:nvPicPr>
          <p:cNvPr id="3" name="Imagen 2">
            <a:extLst>
              <a:ext uri="{FF2B5EF4-FFF2-40B4-BE49-F238E27FC236}">
                <a16:creationId xmlns:a16="http://schemas.microsoft.com/office/drawing/2014/main" id="{76375E81-5FE1-8914-D23F-CD345211F8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4956" y="75500"/>
            <a:ext cx="3512275" cy="694988"/>
          </a:xfrm>
          <a:prstGeom prst="rect">
            <a:avLst/>
          </a:prstGeom>
        </p:spPr>
      </p:pic>
      <p:sp>
        <p:nvSpPr>
          <p:cNvPr id="7" name="CuadroTexto 6">
            <a:extLst>
              <a:ext uri="{FF2B5EF4-FFF2-40B4-BE49-F238E27FC236}">
                <a16:creationId xmlns:a16="http://schemas.microsoft.com/office/drawing/2014/main" id="{FFE2E429-534C-C418-1DE4-25BDC384078F}"/>
              </a:ext>
            </a:extLst>
          </p:cNvPr>
          <p:cNvSpPr txBox="1"/>
          <p:nvPr/>
        </p:nvSpPr>
        <p:spPr>
          <a:xfrm>
            <a:off x="6992678" y="4744401"/>
            <a:ext cx="3802491" cy="307777"/>
          </a:xfrm>
          <a:prstGeom prst="rect">
            <a:avLst/>
          </a:prstGeom>
          <a:noFill/>
        </p:spPr>
        <p:txBody>
          <a:bodyPr wrap="square" rtlCol="0">
            <a:spAutoFit/>
          </a:bodyPr>
          <a:lstStyle/>
          <a:p>
            <a:pPr algn="ctr"/>
            <a:r>
              <a:rPr lang="es-ES" sz="1400" dirty="0"/>
              <a:t>Densidad pretratamiento vs postratamiento</a:t>
            </a:r>
          </a:p>
        </p:txBody>
      </p:sp>
      <p:pic>
        <p:nvPicPr>
          <p:cNvPr id="10" name="Image 4942" descr="P262#yIS1 ">
            <a:extLst>
              <a:ext uri="{FF2B5EF4-FFF2-40B4-BE49-F238E27FC236}">
                <a16:creationId xmlns:a16="http://schemas.microsoft.com/office/drawing/2014/main" id="{0A4C9423-E4E7-A9E2-246A-DC274A045EDB}"/>
              </a:ext>
            </a:extLst>
          </p:cNvPr>
          <p:cNvPicPr>
            <a:picLocks/>
          </p:cNvPicPr>
          <p:nvPr/>
        </p:nvPicPr>
        <p:blipFill>
          <a:blip r:embed="rId10" cstate="print"/>
          <a:stretch>
            <a:fillRect/>
          </a:stretch>
        </p:blipFill>
        <p:spPr>
          <a:xfrm>
            <a:off x="379840" y="1532368"/>
            <a:ext cx="5375275" cy="1867535"/>
          </a:xfrm>
          <a:prstGeom prst="rect">
            <a:avLst/>
          </a:prstGeom>
        </p:spPr>
      </p:pic>
      <p:sp>
        <p:nvSpPr>
          <p:cNvPr id="11" name="CuadroTexto 10">
            <a:extLst>
              <a:ext uri="{FF2B5EF4-FFF2-40B4-BE49-F238E27FC236}">
                <a16:creationId xmlns:a16="http://schemas.microsoft.com/office/drawing/2014/main" id="{8389B3D1-01B2-DCB2-D1E3-8D209D7BC5EE}"/>
              </a:ext>
            </a:extLst>
          </p:cNvPr>
          <p:cNvSpPr txBox="1"/>
          <p:nvPr/>
        </p:nvSpPr>
        <p:spPr>
          <a:xfrm>
            <a:off x="539908" y="3445183"/>
            <a:ext cx="5201442" cy="307777"/>
          </a:xfrm>
          <a:prstGeom prst="rect">
            <a:avLst/>
          </a:prstGeom>
          <a:noFill/>
        </p:spPr>
        <p:txBody>
          <a:bodyPr wrap="square" rtlCol="0">
            <a:spAutoFit/>
          </a:bodyPr>
          <a:lstStyle/>
          <a:p>
            <a:pPr algn="ctr"/>
            <a:r>
              <a:rPr lang="es-ES" sz="1400" dirty="0"/>
              <a:t>Resistencia a compresión simple para resinas NO expansivas</a:t>
            </a:r>
          </a:p>
        </p:txBody>
      </p:sp>
      <p:pic>
        <p:nvPicPr>
          <p:cNvPr id="12" name="Image 4943" descr="P264#yIS1 ">
            <a:extLst>
              <a:ext uri="{FF2B5EF4-FFF2-40B4-BE49-F238E27FC236}">
                <a16:creationId xmlns:a16="http://schemas.microsoft.com/office/drawing/2014/main" id="{37AD524D-B815-D3D9-C546-872E8898F8E8}"/>
              </a:ext>
            </a:extLst>
          </p:cNvPr>
          <p:cNvPicPr>
            <a:picLocks/>
          </p:cNvPicPr>
          <p:nvPr/>
        </p:nvPicPr>
        <p:blipFill>
          <a:blip r:embed="rId11" cstate="print"/>
          <a:stretch>
            <a:fillRect/>
          </a:stretch>
        </p:blipFill>
        <p:spPr>
          <a:xfrm>
            <a:off x="379840" y="3950143"/>
            <a:ext cx="5375275" cy="1831975"/>
          </a:xfrm>
          <a:prstGeom prst="rect">
            <a:avLst/>
          </a:prstGeom>
        </p:spPr>
      </p:pic>
      <p:sp>
        <p:nvSpPr>
          <p:cNvPr id="13" name="CuadroTexto 12">
            <a:extLst>
              <a:ext uri="{FF2B5EF4-FFF2-40B4-BE49-F238E27FC236}">
                <a16:creationId xmlns:a16="http://schemas.microsoft.com/office/drawing/2014/main" id="{A04F5753-1910-748D-548B-FDAC14274674}"/>
              </a:ext>
            </a:extLst>
          </p:cNvPr>
          <p:cNvSpPr txBox="1"/>
          <p:nvPr/>
        </p:nvSpPr>
        <p:spPr>
          <a:xfrm>
            <a:off x="558196" y="5836620"/>
            <a:ext cx="5201442" cy="307777"/>
          </a:xfrm>
          <a:prstGeom prst="rect">
            <a:avLst/>
          </a:prstGeom>
          <a:noFill/>
        </p:spPr>
        <p:txBody>
          <a:bodyPr wrap="square" rtlCol="0">
            <a:spAutoFit/>
          </a:bodyPr>
          <a:lstStyle/>
          <a:p>
            <a:pPr algn="ctr"/>
            <a:r>
              <a:rPr lang="es-ES" sz="1400" dirty="0"/>
              <a:t>Resistencia a compresión simple para resinas expansivas</a:t>
            </a:r>
          </a:p>
        </p:txBody>
      </p:sp>
      <p:pic>
        <p:nvPicPr>
          <p:cNvPr id="17" name="Imagen 16">
            <a:extLst>
              <a:ext uri="{FF2B5EF4-FFF2-40B4-BE49-F238E27FC236}">
                <a16:creationId xmlns:a16="http://schemas.microsoft.com/office/drawing/2014/main" id="{8A4AD200-95FD-F311-33E6-8B863C924BF7}"/>
              </a:ext>
            </a:extLst>
          </p:cNvPr>
          <p:cNvPicPr>
            <a:picLocks noChangeAspect="1"/>
          </p:cNvPicPr>
          <p:nvPr/>
        </p:nvPicPr>
        <p:blipFill>
          <a:blip r:embed="rId12"/>
          <a:srcRect l="11565" r="8578"/>
          <a:stretch>
            <a:fillRect/>
          </a:stretch>
        </p:blipFill>
        <p:spPr>
          <a:xfrm>
            <a:off x="6334496" y="2670835"/>
            <a:ext cx="4853865" cy="2164250"/>
          </a:xfrm>
          <a:prstGeom prst="rect">
            <a:avLst/>
          </a:prstGeom>
        </p:spPr>
      </p:pic>
    </p:spTree>
    <p:extLst>
      <p:ext uri="{BB962C8B-B14F-4D97-AF65-F5344CB8AC3E}">
        <p14:creationId xmlns:p14="http://schemas.microsoft.com/office/powerpoint/2010/main" val="180705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8AFE9-B726-9411-77C1-085D38DF10D0}"/>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D208C8DD-3A22-23FB-0CF7-E8E1B94E01BD}"/>
              </a:ext>
            </a:extLst>
          </p:cNvPr>
          <p:cNvPicPr>
            <a:picLocks noChangeAspect="1"/>
          </p:cNvPicPr>
          <p:nvPr/>
        </p:nvPicPr>
        <p:blipFill>
          <a:blip r:embed="rId3"/>
          <a:stretch>
            <a:fillRect/>
          </a:stretch>
        </p:blipFill>
        <p:spPr>
          <a:xfrm>
            <a:off x="0" y="47337"/>
            <a:ext cx="6134956" cy="724001"/>
          </a:xfrm>
          <a:prstGeom prst="rect">
            <a:avLst/>
          </a:prstGeom>
        </p:spPr>
      </p:pic>
      <p:graphicFrame>
        <p:nvGraphicFramePr>
          <p:cNvPr id="14" name="Tabla 13">
            <a:extLst>
              <a:ext uri="{FF2B5EF4-FFF2-40B4-BE49-F238E27FC236}">
                <a16:creationId xmlns:a16="http://schemas.microsoft.com/office/drawing/2014/main" id="{C61FEB5D-F1F0-E4E9-5DCE-E6599270644A}"/>
              </a:ext>
            </a:extLst>
          </p:cNvPr>
          <p:cNvGraphicFramePr>
            <a:graphicFrameLocks noGrp="1"/>
          </p:cNvGraphicFramePr>
          <p:nvPr/>
        </p:nvGraphicFramePr>
        <p:xfrm>
          <a:off x="9424522" y="6443097"/>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4" action="ppaction://hlinksldjump"/>
                        </a:rPr>
                        <a:t>DURACIÓN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18" name="Tabla 17">
            <a:extLst>
              <a:ext uri="{FF2B5EF4-FFF2-40B4-BE49-F238E27FC236}">
                <a16:creationId xmlns:a16="http://schemas.microsoft.com/office/drawing/2014/main" id="{F0CE5A94-C400-850C-853C-BC0F7AC712CE}"/>
              </a:ext>
            </a:extLst>
          </p:cNvPr>
          <p:cNvGraphicFramePr>
            <a:graphicFrameLocks noGrp="1"/>
          </p:cNvGraphicFramePr>
          <p:nvPr/>
        </p:nvGraphicFramePr>
        <p:xfrm>
          <a:off x="241158" y="881554"/>
          <a:ext cx="8280577" cy="365760"/>
        </p:xfrm>
        <a:graphic>
          <a:graphicData uri="http://schemas.openxmlformats.org/drawingml/2006/table">
            <a:tbl>
              <a:tblPr firstRow="1" bandRow="1">
                <a:tableStyleId>{5C22544A-7EE6-4342-B048-85BDC9FD1C3A}</a:tableStyleId>
              </a:tblPr>
              <a:tblGrid>
                <a:gridCol w="8280577">
                  <a:extLst>
                    <a:ext uri="{9D8B030D-6E8A-4147-A177-3AD203B41FA5}">
                      <a16:colId xmlns:a16="http://schemas.microsoft.com/office/drawing/2014/main" val="4016962247"/>
                    </a:ext>
                  </a:extLst>
                </a:gridCol>
              </a:tblGrid>
              <a:tr h="365760">
                <a:tc>
                  <a:txBody>
                    <a:bodyPr/>
                    <a:lstStyle/>
                    <a:p>
                      <a:pPr algn="l"/>
                      <a:r>
                        <a:rPr lang="es-ES" sz="1800" dirty="0"/>
                        <a:t>RESULTADOS</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29" name="Tabla 28">
            <a:extLst>
              <a:ext uri="{FF2B5EF4-FFF2-40B4-BE49-F238E27FC236}">
                <a16:creationId xmlns:a16="http://schemas.microsoft.com/office/drawing/2014/main" id="{6BC10A0F-DF4D-40CB-A688-248C2BB55E30}"/>
              </a:ext>
            </a:extLst>
          </p:cNvPr>
          <p:cNvGraphicFramePr>
            <a:graphicFrameLocks noGrp="1"/>
          </p:cNvGraphicFramePr>
          <p:nvPr/>
        </p:nvGraphicFramePr>
        <p:xfrm>
          <a:off x="7194204" y="6444903"/>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5" action="ppaction://hlinksldjump"/>
                        </a:rPr>
                        <a:t>AYUDA RECIBIDA</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0" name="Tabla 29">
            <a:extLst>
              <a:ext uri="{FF2B5EF4-FFF2-40B4-BE49-F238E27FC236}">
                <a16:creationId xmlns:a16="http://schemas.microsoft.com/office/drawing/2014/main" id="{6860F41C-3E21-AB07-9397-AEDDFD0A00EF}"/>
              </a:ext>
            </a:extLst>
          </p:cNvPr>
          <p:cNvGraphicFramePr>
            <a:graphicFrameLocks noGrp="1"/>
          </p:cNvGraphicFramePr>
          <p:nvPr/>
        </p:nvGraphicFramePr>
        <p:xfrm>
          <a:off x="4646947" y="6444903"/>
          <a:ext cx="2492412" cy="365760"/>
        </p:xfrm>
        <a:graphic>
          <a:graphicData uri="http://schemas.openxmlformats.org/drawingml/2006/table">
            <a:tbl>
              <a:tblPr firstRow="1" bandRow="1">
                <a:tableStyleId>{5C22544A-7EE6-4342-B048-85BDC9FD1C3A}</a:tableStyleId>
              </a:tblPr>
              <a:tblGrid>
                <a:gridCol w="2492412">
                  <a:extLst>
                    <a:ext uri="{9D8B030D-6E8A-4147-A177-3AD203B41FA5}">
                      <a16:colId xmlns:a16="http://schemas.microsoft.com/office/drawing/2014/main" val="4016962247"/>
                    </a:ext>
                  </a:extLst>
                </a:gridCol>
              </a:tblGrid>
              <a:tr h="365760">
                <a:tc>
                  <a:txBody>
                    <a:bodyPr/>
                    <a:lstStyle/>
                    <a:p>
                      <a:pPr algn="ctr"/>
                      <a:r>
                        <a:rPr lang="es-ES" sz="1800" dirty="0">
                          <a:hlinkClick r:id="rId6" action="ppaction://hlinksldjump"/>
                        </a:rPr>
                        <a:t>ÁMBITO GEOGRÁFICO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1" name="Tabla 30">
            <a:extLst>
              <a:ext uri="{FF2B5EF4-FFF2-40B4-BE49-F238E27FC236}">
                <a16:creationId xmlns:a16="http://schemas.microsoft.com/office/drawing/2014/main" id="{5BD03278-9738-EBA8-4DCA-A149A082519D}"/>
              </a:ext>
            </a:extLst>
          </p:cNvPr>
          <p:cNvGraphicFramePr>
            <a:graphicFrameLocks noGrp="1"/>
          </p:cNvGraphicFramePr>
          <p:nvPr/>
        </p:nvGraphicFramePr>
        <p:xfrm>
          <a:off x="2350479" y="6455789"/>
          <a:ext cx="2241620" cy="365760"/>
        </p:xfrm>
        <a:graphic>
          <a:graphicData uri="http://schemas.openxmlformats.org/drawingml/2006/table">
            <a:tbl>
              <a:tblPr firstRow="1" bandRow="1">
                <a:tableStyleId>{5C22544A-7EE6-4342-B048-85BDC9FD1C3A}</a:tableStyleId>
              </a:tblPr>
              <a:tblGrid>
                <a:gridCol w="2241620">
                  <a:extLst>
                    <a:ext uri="{9D8B030D-6E8A-4147-A177-3AD203B41FA5}">
                      <a16:colId xmlns:a16="http://schemas.microsoft.com/office/drawing/2014/main" val="4016962247"/>
                    </a:ext>
                  </a:extLst>
                </a:gridCol>
              </a:tblGrid>
              <a:tr h="365760">
                <a:tc>
                  <a:txBody>
                    <a:bodyPr/>
                    <a:lstStyle/>
                    <a:p>
                      <a:pPr algn="ctr"/>
                      <a:r>
                        <a:rPr lang="es-ES" sz="1800" dirty="0">
                          <a:hlinkClick r:id="rId7" action="ppaction://hlinksldjump"/>
                        </a:rPr>
                        <a:t>DESCRIPCIÓN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2" name="Tabla 31">
            <a:extLst>
              <a:ext uri="{FF2B5EF4-FFF2-40B4-BE49-F238E27FC236}">
                <a16:creationId xmlns:a16="http://schemas.microsoft.com/office/drawing/2014/main" id="{01AC589F-6958-1AA6-5776-542F584EA6F3}"/>
              </a:ext>
            </a:extLst>
          </p:cNvPr>
          <p:cNvGraphicFramePr>
            <a:graphicFrameLocks noGrp="1"/>
          </p:cNvGraphicFramePr>
          <p:nvPr/>
        </p:nvGraphicFramePr>
        <p:xfrm>
          <a:off x="131464" y="6466485"/>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8" action="ppaction://hlinksldjump"/>
                        </a:rPr>
                        <a:t>INICIO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33" name="CuadroTexto 32">
            <a:extLst>
              <a:ext uri="{FF2B5EF4-FFF2-40B4-BE49-F238E27FC236}">
                <a16:creationId xmlns:a16="http://schemas.microsoft.com/office/drawing/2014/main" id="{8EAD4A31-D33E-7735-9DAA-52DCF3E5BCA1}"/>
              </a:ext>
            </a:extLst>
          </p:cNvPr>
          <p:cNvSpPr txBox="1"/>
          <p:nvPr/>
        </p:nvSpPr>
        <p:spPr>
          <a:xfrm>
            <a:off x="9714020" y="209974"/>
            <a:ext cx="2555892" cy="461665"/>
          </a:xfrm>
          <a:prstGeom prst="rect">
            <a:avLst/>
          </a:prstGeom>
          <a:noFill/>
        </p:spPr>
        <p:txBody>
          <a:bodyPr wrap="none" rtlCol="0">
            <a:spAutoFit/>
          </a:bodyPr>
          <a:lstStyle/>
          <a:p>
            <a:r>
              <a:rPr lang="es-ES" sz="2400" b="1" dirty="0"/>
              <a:t>Europa Se Siente</a:t>
            </a:r>
          </a:p>
        </p:txBody>
      </p:sp>
      <p:pic>
        <p:nvPicPr>
          <p:cNvPr id="3" name="Imagen 2">
            <a:extLst>
              <a:ext uri="{FF2B5EF4-FFF2-40B4-BE49-F238E27FC236}">
                <a16:creationId xmlns:a16="http://schemas.microsoft.com/office/drawing/2014/main" id="{E26CB96E-02B9-2E33-8FEC-3CF0D1AEF2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4956" y="75500"/>
            <a:ext cx="3512275" cy="694988"/>
          </a:xfrm>
          <a:prstGeom prst="rect">
            <a:avLst/>
          </a:prstGeom>
        </p:spPr>
      </p:pic>
      <p:pic>
        <p:nvPicPr>
          <p:cNvPr id="4" name="Image 6885">
            <a:extLst>
              <a:ext uri="{FF2B5EF4-FFF2-40B4-BE49-F238E27FC236}">
                <a16:creationId xmlns:a16="http://schemas.microsoft.com/office/drawing/2014/main" id="{DA9EE155-B49D-7271-5291-AC492A385DB7}"/>
              </a:ext>
            </a:extLst>
          </p:cNvPr>
          <p:cNvPicPr>
            <a:picLocks/>
          </p:cNvPicPr>
          <p:nvPr/>
        </p:nvPicPr>
        <p:blipFill>
          <a:blip r:embed="rId10" cstate="print"/>
          <a:stretch>
            <a:fillRect/>
          </a:stretch>
        </p:blipFill>
        <p:spPr>
          <a:xfrm>
            <a:off x="241158" y="2097076"/>
            <a:ext cx="5210175" cy="2447492"/>
          </a:xfrm>
          <a:prstGeom prst="rect">
            <a:avLst/>
          </a:prstGeom>
        </p:spPr>
      </p:pic>
      <p:pic>
        <p:nvPicPr>
          <p:cNvPr id="5" name="Image 6886">
            <a:extLst>
              <a:ext uri="{FF2B5EF4-FFF2-40B4-BE49-F238E27FC236}">
                <a16:creationId xmlns:a16="http://schemas.microsoft.com/office/drawing/2014/main" id="{B6F08CE6-1D43-36F6-D8CA-6578DCFEABA7}"/>
              </a:ext>
            </a:extLst>
          </p:cNvPr>
          <p:cNvPicPr>
            <a:picLocks/>
          </p:cNvPicPr>
          <p:nvPr/>
        </p:nvPicPr>
        <p:blipFill>
          <a:blip r:embed="rId11" cstate="print"/>
          <a:stretch>
            <a:fillRect/>
          </a:stretch>
        </p:blipFill>
        <p:spPr>
          <a:xfrm>
            <a:off x="5893153" y="2097076"/>
            <a:ext cx="5210175" cy="2447492"/>
          </a:xfrm>
          <a:prstGeom prst="rect">
            <a:avLst/>
          </a:prstGeom>
        </p:spPr>
      </p:pic>
      <p:sp>
        <p:nvSpPr>
          <p:cNvPr id="7" name="CuadroTexto 6">
            <a:extLst>
              <a:ext uri="{FF2B5EF4-FFF2-40B4-BE49-F238E27FC236}">
                <a16:creationId xmlns:a16="http://schemas.microsoft.com/office/drawing/2014/main" id="{765694F3-D8D1-4D57-C60E-8E414CBDF0ED}"/>
              </a:ext>
            </a:extLst>
          </p:cNvPr>
          <p:cNvSpPr txBox="1"/>
          <p:nvPr/>
        </p:nvSpPr>
        <p:spPr>
          <a:xfrm>
            <a:off x="4021966" y="4725240"/>
            <a:ext cx="3172238" cy="307777"/>
          </a:xfrm>
          <a:prstGeom prst="rect">
            <a:avLst/>
          </a:prstGeom>
          <a:noFill/>
        </p:spPr>
        <p:txBody>
          <a:bodyPr wrap="square" rtlCol="0">
            <a:spAutoFit/>
          </a:bodyPr>
          <a:lstStyle/>
          <a:p>
            <a:pPr algn="ctr"/>
            <a:r>
              <a:rPr lang="es-ES" sz="1400" dirty="0"/>
              <a:t>Variables del simulador WEB</a:t>
            </a:r>
          </a:p>
        </p:txBody>
      </p:sp>
    </p:spTree>
    <p:extLst>
      <p:ext uri="{BB962C8B-B14F-4D97-AF65-F5344CB8AC3E}">
        <p14:creationId xmlns:p14="http://schemas.microsoft.com/office/powerpoint/2010/main" val="308110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F122-57E8-83D2-A752-8637CD3E5B92}"/>
            </a:ext>
          </a:extLst>
        </p:cNvPr>
        <p:cNvGrpSpPr/>
        <p:nvPr/>
      </p:nvGrpSpPr>
      <p:grpSpPr>
        <a:xfrm>
          <a:off x="0" y="0"/>
          <a:ext cx="0" cy="0"/>
          <a:chOff x="0" y="0"/>
          <a:chExt cx="0" cy="0"/>
        </a:xfrm>
      </p:grpSpPr>
      <p:pic>
        <p:nvPicPr>
          <p:cNvPr id="15" name="Imagen 14">
            <a:extLst>
              <a:ext uri="{FF2B5EF4-FFF2-40B4-BE49-F238E27FC236}">
                <a16:creationId xmlns:a16="http://schemas.microsoft.com/office/drawing/2014/main" id="{DF4E5B3E-F88B-2545-DB38-E6B2763504F1}"/>
              </a:ext>
            </a:extLst>
          </p:cNvPr>
          <p:cNvPicPr>
            <a:picLocks noChangeAspect="1"/>
          </p:cNvPicPr>
          <p:nvPr/>
        </p:nvPicPr>
        <p:blipFill>
          <a:blip r:embed="rId3"/>
          <a:stretch>
            <a:fillRect/>
          </a:stretch>
        </p:blipFill>
        <p:spPr>
          <a:xfrm>
            <a:off x="0" y="47337"/>
            <a:ext cx="6134956" cy="724001"/>
          </a:xfrm>
          <a:prstGeom prst="rect">
            <a:avLst/>
          </a:prstGeom>
        </p:spPr>
      </p:pic>
      <p:graphicFrame>
        <p:nvGraphicFramePr>
          <p:cNvPr id="14" name="Tabla 13">
            <a:extLst>
              <a:ext uri="{FF2B5EF4-FFF2-40B4-BE49-F238E27FC236}">
                <a16:creationId xmlns:a16="http://schemas.microsoft.com/office/drawing/2014/main" id="{F690141A-80F1-6A22-D834-E130B084A11A}"/>
              </a:ext>
            </a:extLst>
          </p:cNvPr>
          <p:cNvGraphicFramePr>
            <a:graphicFrameLocks noGrp="1"/>
          </p:cNvGraphicFramePr>
          <p:nvPr/>
        </p:nvGraphicFramePr>
        <p:xfrm>
          <a:off x="9424522" y="6443097"/>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4" action="ppaction://hlinksldjump"/>
                        </a:rPr>
                        <a:t>DURACIÓN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18" name="Tabla 17">
            <a:extLst>
              <a:ext uri="{FF2B5EF4-FFF2-40B4-BE49-F238E27FC236}">
                <a16:creationId xmlns:a16="http://schemas.microsoft.com/office/drawing/2014/main" id="{6E94A689-03EF-F83D-8077-00EA443300BF}"/>
              </a:ext>
            </a:extLst>
          </p:cNvPr>
          <p:cNvGraphicFramePr>
            <a:graphicFrameLocks noGrp="1"/>
          </p:cNvGraphicFramePr>
          <p:nvPr/>
        </p:nvGraphicFramePr>
        <p:xfrm>
          <a:off x="241158" y="881554"/>
          <a:ext cx="8280577" cy="365760"/>
        </p:xfrm>
        <a:graphic>
          <a:graphicData uri="http://schemas.openxmlformats.org/drawingml/2006/table">
            <a:tbl>
              <a:tblPr firstRow="1" bandRow="1">
                <a:tableStyleId>{5C22544A-7EE6-4342-B048-85BDC9FD1C3A}</a:tableStyleId>
              </a:tblPr>
              <a:tblGrid>
                <a:gridCol w="8280577">
                  <a:extLst>
                    <a:ext uri="{9D8B030D-6E8A-4147-A177-3AD203B41FA5}">
                      <a16:colId xmlns:a16="http://schemas.microsoft.com/office/drawing/2014/main" val="4016962247"/>
                    </a:ext>
                  </a:extLst>
                </a:gridCol>
              </a:tblGrid>
              <a:tr h="365760">
                <a:tc>
                  <a:txBody>
                    <a:bodyPr/>
                    <a:lstStyle/>
                    <a:p>
                      <a:pPr algn="l"/>
                      <a:r>
                        <a:rPr lang="es-ES" sz="1800" dirty="0"/>
                        <a:t>RESULTADOS</a:t>
                      </a:r>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29" name="Tabla 28">
            <a:extLst>
              <a:ext uri="{FF2B5EF4-FFF2-40B4-BE49-F238E27FC236}">
                <a16:creationId xmlns:a16="http://schemas.microsoft.com/office/drawing/2014/main" id="{8E05CE85-5098-C05B-CE81-9EA608E43B48}"/>
              </a:ext>
            </a:extLst>
          </p:cNvPr>
          <p:cNvGraphicFramePr>
            <a:graphicFrameLocks noGrp="1"/>
          </p:cNvGraphicFramePr>
          <p:nvPr/>
        </p:nvGraphicFramePr>
        <p:xfrm>
          <a:off x="7194204" y="6444903"/>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5" action="ppaction://hlinksldjump"/>
                        </a:rPr>
                        <a:t>AYUDA RECIBIDA</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0" name="Tabla 29">
            <a:extLst>
              <a:ext uri="{FF2B5EF4-FFF2-40B4-BE49-F238E27FC236}">
                <a16:creationId xmlns:a16="http://schemas.microsoft.com/office/drawing/2014/main" id="{C4A74987-0424-C323-EFA7-7B921757D97F}"/>
              </a:ext>
            </a:extLst>
          </p:cNvPr>
          <p:cNvGraphicFramePr>
            <a:graphicFrameLocks noGrp="1"/>
          </p:cNvGraphicFramePr>
          <p:nvPr/>
        </p:nvGraphicFramePr>
        <p:xfrm>
          <a:off x="4646947" y="6444903"/>
          <a:ext cx="2492412" cy="365760"/>
        </p:xfrm>
        <a:graphic>
          <a:graphicData uri="http://schemas.openxmlformats.org/drawingml/2006/table">
            <a:tbl>
              <a:tblPr firstRow="1" bandRow="1">
                <a:tableStyleId>{5C22544A-7EE6-4342-B048-85BDC9FD1C3A}</a:tableStyleId>
              </a:tblPr>
              <a:tblGrid>
                <a:gridCol w="2492412">
                  <a:extLst>
                    <a:ext uri="{9D8B030D-6E8A-4147-A177-3AD203B41FA5}">
                      <a16:colId xmlns:a16="http://schemas.microsoft.com/office/drawing/2014/main" val="4016962247"/>
                    </a:ext>
                  </a:extLst>
                </a:gridCol>
              </a:tblGrid>
              <a:tr h="365760">
                <a:tc>
                  <a:txBody>
                    <a:bodyPr/>
                    <a:lstStyle/>
                    <a:p>
                      <a:pPr algn="ctr"/>
                      <a:r>
                        <a:rPr lang="es-ES" sz="1800" dirty="0">
                          <a:hlinkClick r:id="rId6" action="ppaction://hlinksldjump"/>
                        </a:rPr>
                        <a:t>ÁMBITO GEOGRÁFICO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1" name="Tabla 30">
            <a:extLst>
              <a:ext uri="{FF2B5EF4-FFF2-40B4-BE49-F238E27FC236}">
                <a16:creationId xmlns:a16="http://schemas.microsoft.com/office/drawing/2014/main" id="{4D150F27-897E-8B2B-696F-76208B860FB7}"/>
              </a:ext>
            </a:extLst>
          </p:cNvPr>
          <p:cNvGraphicFramePr>
            <a:graphicFrameLocks noGrp="1"/>
          </p:cNvGraphicFramePr>
          <p:nvPr/>
        </p:nvGraphicFramePr>
        <p:xfrm>
          <a:off x="2350479" y="6455789"/>
          <a:ext cx="2241620" cy="365760"/>
        </p:xfrm>
        <a:graphic>
          <a:graphicData uri="http://schemas.openxmlformats.org/drawingml/2006/table">
            <a:tbl>
              <a:tblPr firstRow="1" bandRow="1">
                <a:tableStyleId>{5C22544A-7EE6-4342-B048-85BDC9FD1C3A}</a:tableStyleId>
              </a:tblPr>
              <a:tblGrid>
                <a:gridCol w="2241620">
                  <a:extLst>
                    <a:ext uri="{9D8B030D-6E8A-4147-A177-3AD203B41FA5}">
                      <a16:colId xmlns:a16="http://schemas.microsoft.com/office/drawing/2014/main" val="4016962247"/>
                    </a:ext>
                  </a:extLst>
                </a:gridCol>
              </a:tblGrid>
              <a:tr h="365760">
                <a:tc>
                  <a:txBody>
                    <a:bodyPr/>
                    <a:lstStyle/>
                    <a:p>
                      <a:pPr algn="ctr"/>
                      <a:r>
                        <a:rPr lang="es-ES" sz="1800" dirty="0">
                          <a:hlinkClick r:id="rId7" action="ppaction://hlinksldjump"/>
                        </a:rPr>
                        <a:t>DESCRIPCIÓN</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graphicFrame>
        <p:nvGraphicFramePr>
          <p:cNvPr id="32" name="Tabla 31">
            <a:extLst>
              <a:ext uri="{FF2B5EF4-FFF2-40B4-BE49-F238E27FC236}">
                <a16:creationId xmlns:a16="http://schemas.microsoft.com/office/drawing/2014/main" id="{BB2F8CB3-15D5-E195-0275-7CB777D7FDB4}"/>
              </a:ext>
            </a:extLst>
          </p:cNvPr>
          <p:cNvGraphicFramePr>
            <a:graphicFrameLocks noGrp="1"/>
          </p:cNvGraphicFramePr>
          <p:nvPr/>
        </p:nvGraphicFramePr>
        <p:xfrm>
          <a:off x="131464" y="6466485"/>
          <a:ext cx="2175471" cy="365760"/>
        </p:xfrm>
        <a:graphic>
          <a:graphicData uri="http://schemas.openxmlformats.org/drawingml/2006/table">
            <a:tbl>
              <a:tblPr firstRow="1" bandRow="1">
                <a:tableStyleId>{5C22544A-7EE6-4342-B048-85BDC9FD1C3A}</a:tableStyleId>
              </a:tblPr>
              <a:tblGrid>
                <a:gridCol w="2175471">
                  <a:extLst>
                    <a:ext uri="{9D8B030D-6E8A-4147-A177-3AD203B41FA5}">
                      <a16:colId xmlns:a16="http://schemas.microsoft.com/office/drawing/2014/main" val="4016962247"/>
                    </a:ext>
                  </a:extLst>
                </a:gridCol>
              </a:tblGrid>
              <a:tr h="365760">
                <a:tc>
                  <a:txBody>
                    <a:bodyPr/>
                    <a:lstStyle/>
                    <a:p>
                      <a:pPr algn="ctr"/>
                      <a:r>
                        <a:rPr lang="es-ES" sz="1800" dirty="0">
                          <a:hlinkClick r:id="rId8" action="ppaction://hlinksldjump"/>
                        </a:rPr>
                        <a:t>INICIO</a:t>
                      </a:r>
                      <a:endParaRPr lang="es-ES" sz="1800" dirty="0"/>
                    </a:p>
                  </a:txBody>
                  <a:tcPr anchor="ctr">
                    <a:solidFill>
                      <a:schemeClr val="accent6">
                        <a:lumMod val="60000"/>
                        <a:lumOff val="40000"/>
                      </a:schemeClr>
                    </a:solidFill>
                  </a:tcPr>
                </a:tc>
                <a:extLst>
                  <a:ext uri="{0D108BD9-81ED-4DB2-BD59-A6C34878D82A}">
                    <a16:rowId xmlns:a16="http://schemas.microsoft.com/office/drawing/2014/main" val="1786293321"/>
                  </a:ext>
                </a:extLst>
              </a:tr>
            </a:tbl>
          </a:graphicData>
        </a:graphic>
      </p:graphicFrame>
      <p:sp>
        <p:nvSpPr>
          <p:cNvPr id="33" name="CuadroTexto 32">
            <a:extLst>
              <a:ext uri="{FF2B5EF4-FFF2-40B4-BE49-F238E27FC236}">
                <a16:creationId xmlns:a16="http://schemas.microsoft.com/office/drawing/2014/main" id="{50EF1E5A-A377-394E-0A57-5A16E1A0693F}"/>
              </a:ext>
            </a:extLst>
          </p:cNvPr>
          <p:cNvSpPr txBox="1"/>
          <p:nvPr/>
        </p:nvSpPr>
        <p:spPr>
          <a:xfrm>
            <a:off x="9714020" y="209974"/>
            <a:ext cx="2555892" cy="461665"/>
          </a:xfrm>
          <a:prstGeom prst="rect">
            <a:avLst/>
          </a:prstGeom>
          <a:noFill/>
        </p:spPr>
        <p:txBody>
          <a:bodyPr wrap="none" rtlCol="0">
            <a:spAutoFit/>
          </a:bodyPr>
          <a:lstStyle/>
          <a:p>
            <a:r>
              <a:rPr lang="es-ES" sz="2400" b="1" dirty="0"/>
              <a:t>Europa Se Siente</a:t>
            </a:r>
          </a:p>
        </p:txBody>
      </p:sp>
      <p:pic>
        <p:nvPicPr>
          <p:cNvPr id="3" name="Imagen 2">
            <a:extLst>
              <a:ext uri="{FF2B5EF4-FFF2-40B4-BE49-F238E27FC236}">
                <a16:creationId xmlns:a16="http://schemas.microsoft.com/office/drawing/2014/main" id="{D038A8F2-7143-B886-D52A-B312E03CF6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4956" y="75500"/>
            <a:ext cx="3512275" cy="694988"/>
          </a:xfrm>
          <a:prstGeom prst="rect">
            <a:avLst/>
          </a:prstGeom>
        </p:spPr>
      </p:pic>
      <p:pic>
        <p:nvPicPr>
          <p:cNvPr id="2" name="Image 6898">
            <a:extLst>
              <a:ext uri="{FF2B5EF4-FFF2-40B4-BE49-F238E27FC236}">
                <a16:creationId xmlns:a16="http://schemas.microsoft.com/office/drawing/2014/main" id="{B661AD90-F5F5-6276-23CC-F2782AE938CC}"/>
              </a:ext>
            </a:extLst>
          </p:cNvPr>
          <p:cNvPicPr>
            <a:picLocks/>
          </p:cNvPicPr>
          <p:nvPr/>
        </p:nvPicPr>
        <p:blipFill>
          <a:blip r:embed="rId10" cstate="print"/>
          <a:stretch>
            <a:fillRect/>
          </a:stretch>
        </p:blipFill>
        <p:spPr>
          <a:xfrm>
            <a:off x="2476448" y="1396054"/>
            <a:ext cx="5414645" cy="457200"/>
          </a:xfrm>
          <a:prstGeom prst="rect">
            <a:avLst/>
          </a:prstGeom>
        </p:spPr>
      </p:pic>
      <p:pic>
        <p:nvPicPr>
          <p:cNvPr id="4" name="Image 6900">
            <a:extLst>
              <a:ext uri="{FF2B5EF4-FFF2-40B4-BE49-F238E27FC236}">
                <a16:creationId xmlns:a16="http://schemas.microsoft.com/office/drawing/2014/main" id="{4B3E12A4-AB27-F17E-18F2-AC96CB489764}"/>
              </a:ext>
            </a:extLst>
          </p:cNvPr>
          <p:cNvPicPr>
            <a:picLocks/>
          </p:cNvPicPr>
          <p:nvPr/>
        </p:nvPicPr>
        <p:blipFill>
          <a:blip r:embed="rId11" cstate="print"/>
          <a:stretch>
            <a:fillRect/>
          </a:stretch>
        </p:blipFill>
        <p:spPr>
          <a:xfrm>
            <a:off x="268343" y="2083707"/>
            <a:ext cx="1663718" cy="2917217"/>
          </a:xfrm>
          <a:prstGeom prst="rect">
            <a:avLst/>
          </a:prstGeom>
        </p:spPr>
      </p:pic>
      <p:pic>
        <p:nvPicPr>
          <p:cNvPr id="5" name="Image 6904">
            <a:extLst>
              <a:ext uri="{FF2B5EF4-FFF2-40B4-BE49-F238E27FC236}">
                <a16:creationId xmlns:a16="http://schemas.microsoft.com/office/drawing/2014/main" id="{7FE99E20-ED4B-73F4-4B76-36CAA496C217}"/>
              </a:ext>
            </a:extLst>
          </p:cNvPr>
          <p:cNvPicPr>
            <a:picLocks/>
          </p:cNvPicPr>
          <p:nvPr/>
        </p:nvPicPr>
        <p:blipFill>
          <a:blip r:embed="rId12" cstate="print"/>
          <a:stretch>
            <a:fillRect/>
          </a:stretch>
        </p:blipFill>
        <p:spPr>
          <a:xfrm>
            <a:off x="2136333" y="2852149"/>
            <a:ext cx="2416810" cy="1533525"/>
          </a:xfrm>
          <a:prstGeom prst="rect">
            <a:avLst/>
          </a:prstGeom>
        </p:spPr>
      </p:pic>
      <p:pic>
        <p:nvPicPr>
          <p:cNvPr id="6" name="Image 6905">
            <a:extLst>
              <a:ext uri="{FF2B5EF4-FFF2-40B4-BE49-F238E27FC236}">
                <a16:creationId xmlns:a16="http://schemas.microsoft.com/office/drawing/2014/main" id="{81097888-3416-988B-3262-FAD78B7637BE}"/>
              </a:ext>
            </a:extLst>
          </p:cNvPr>
          <p:cNvPicPr>
            <a:picLocks/>
          </p:cNvPicPr>
          <p:nvPr/>
        </p:nvPicPr>
        <p:blipFill>
          <a:blip r:embed="rId13" cstate="print"/>
          <a:stretch>
            <a:fillRect/>
          </a:stretch>
        </p:blipFill>
        <p:spPr>
          <a:xfrm>
            <a:off x="4743675" y="2083707"/>
            <a:ext cx="2175471" cy="2917217"/>
          </a:xfrm>
          <a:prstGeom prst="rect">
            <a:avLst/>
          </a:prstGeom>
        </p:spPr>
      </p:pic>
      <p:pic>
        <p:nvPicPr>
          <p:cNvPr id="13" name="Image 6914">
            <a:extLst>
              <a:ext uri="{FF2B5EF4-FFF2-40B4-BE49-F238E27FC236}">
                <a16:creationId xmlns:a16="http://schemas.microsoft.com/office/drawing/2014/main" id="{0EB5E3B2-0F08-E2FE-E4B5-20B3EE84B5D6}"/>
              </a:ext>
            </a:extLst>
          </p:cNvPr>
          <p:cNvPicPr/>
          <p:nvPr/>
        </p:nvPicPr>
        <p:blipFill>
          <a:blip r:embed="rId14" cstate="print"/>
          <a:stretch>
            <a:fillRect/>
          </a:stretch>
        </p:blipFill>
        <p:spPr>
          <a:xfrm>
            <a:off x="7116548" y="2064883"/>
            <a:ext cx="4127924" cy="1290973"/>
          </a:xfrm>
          <a:prstGeom prst="rect">
            <a:avLst/>
          </a:prstGeom>
        </p:spPr>
      </p:pic>
      <p:pic>
        <p:nvPicPr>
          <p:cNvPr id="16" name="Image 6915">
            <a:extLst>
              <a:ext uri="{FF2B5EF4-FFF2-40B4-BE49-F238E27FC236}">
                <a16:creationId xmlns:a16="http://schemas.microsoft.com/office/drawing/2014/main" id="{1EAEF177-3FEE-B065-967B-A5105DF69124}"/>
              </a:ext>
            </a:extLst>
          </p:cNvPr>
          <p:cNvPicPr/>
          <p:nvPr/>
        </p:nvPicPr>
        <p:blipFill>
          <a:blip r:embed="rId15" cstate="print"/>
          <a:stretch>
            <a:fillRect/>
          </a:stretch>
        </p:blipFill>
        <p:spPr>
          <a:xfrm>
            <a:off x="7109678" y="3378395"/>
            <a:ext cx="3973449" cy="1533526"/>
          </a:xfrm>
          <a:prstGeom prst="rect">
            <a:avLst/>
          </a:prstGeom>
        </p:spPr>
      </p:pic>
      <p:sp>
        <p:nvSpPr>
          <p:cNvPr id="17" name="CuadroTexto 16">
            <a:extLst>
              <a:ext uri="{FF2B5EF4-FFF2-40B4-BE49-F238E27FC236}">
                <a16:creationId xmlns:a16="http://schemas.microsoft.com/office/drawing/2014/main" id="{F16AEA8F-71C3-7CD9-B148-11021A353292}"/>
              </a:ext>
            </a:extLst>
          </p:cNvPr>
          <p:cNvSpPr txBox="1"/>
          <p:nvPr/>
        </p:nvSpPr>
        <p:spPr>
          <a:xfrm>
            <a:off x="2350479" y="5460891"/>
            <a:ext cx="5414644" cy="369332"/>
          </a:xfrm>
          <a:prstGeom prst="rect">
            <a:avLst/>
          </a:prstGeom>
          <a:noFill/>
        </p:spPr>
        <p:txBody>
          <a:bodyPr wrap="square" rtlCol="0">
            <a:spAutoFit/>
          </a:bodyPr>
          <a:lstStyle/>
          <a:p>
            <a:pPr algn="ctr"/>
            <a:r>
              <a:rPr lang="es-ES" b="1" dirty="0"/>
              <a:t>Simulador WEB INRESTE</a:t>
            </a:r>
          </a:p>
        </p:txBody>
      </p:sp>
    </p:spTree>
    <p:extLst>
      <p:ext uri="{BB962C8B-B14F-4D97-AF65-F5344CB8AC3E}">
        <p14:creationId xmlns:p14="http://schemas.microsoft.com/office/powerpoint/2010/main" val="12674075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FFA8C6822F70E4EA96018A494AAFC3C" ma:contentTypeVersion="20" ma:contentTypeDescription="Crear nuevo documento." ma:contentTypeScope="" ma:versionID="a70cc189fd3ed9a7f76e8319035aef7d">
  <xsd:schema xmlns:xsd="http://www.w3.org/2001/XMLSchema" xmlns:xs="http://www.w3.org/2001/XMLSchema" xmlns:p="http://schemas.microsoft.com/office/2006/metadata/properties" xmlns:ns2="fc1e6ea5-af59-4c41-998c-2651a2692afe" xmlns:ns3="f904848c-91ad-465b-9131-ec84178dc1b3" targetNamespace="http://schemas.microsoft.com/office/2006/metadata/properties" ma:root="true" ma:fieldsID="5cfc05a622610bf88496a482d70f28ae" ns2:_="" ns3:_="">
    <xsd:import namespace="fc1e6ea5-af59-4c41-998c-2651a2692afe"/>
    <xsd:import namespace="f904848c-91ad-465b-9131-ec84178dc1b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e6ea5-af59-4c41-998c-2651a2692af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14" nillable="true" ma:displayName="Taxonomy Catch All Column" ma:hidden="true" ma:list="{0fd94f40-d8b7-43df-bbda-1c6badaaf737}" ma:internalName="TaxCatchAll" ma:showField="CatchAllData" ma:web="fc1e6ea5-af59-4c41-998c-2651a2692af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04848c-91ad-465b-9131-ec84178dc1b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690bfbf6-0729-405d-b257-62de3e45336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04848c-91ad-465b-9131-ec84178dc1b3">
      <Terms xmlns="http://schemas.microsoft.com/office/infopath/2007/PartnerControls"/>
    </lcf76f155ced4ddcb4097134ff3c332f>
    <TaxCatchAll xmlns="fc1e6ea5-af59-4c41-998c-2651a2692afe" xsi:nil="true"/>
  </documentManagement>
</p:properties>
</file>

<file path=customXml/itemProps1.xml><?xml version="1.0" encoding="utf-8"?>
<ds:datastoreItem xmlns:ds="http://schemas.openxmlformats.org/officeDocument/2006/customXml" ds:itemID="{1B74B090-78C3-4DFB-9FAF-EA24D41B63C8}">
  <ds:schemaRefs>
    <ds:schemaRef ds:uri="http://schemas.microsoft.com/sharepoint/v3/contenttype/forms"/>
  </ds:schemaRefs>
</ds:datastoreItem>
</file>

<file path=customXml/itemProps2.xml><?xml version="1.0" encoding="utf-8"?>
<ds:datastoreItem xmlns:ds="http://schemas.openxmlformats.org/officeDocument/2006/customXml" ds:itemID="{C49BE33F-F8F2-4B27-8496-DF6DE34F6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e6ea5-af59-4c41-998c-2651a2692afe"/>
    <ds:schemaRef ds:uri="f904848c-91ad-465b-9131-ec84178dc1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C3C064-6592-494A-9ACE-A6555D59C1CF}">
  <ds:schemaRefs>
    <ds:schemaRef ds:uri="http://schemas.microsoft.com/office/2006/metadata/properties"/>
    <ds:schemaRef ds:uri="http://schemas.microsoft.com/office/infopath/2007/PartnerControls"/>
    <ds:schemaRef ds:uri="f904848c-91ad-465b-9131-ec84178dc1b3"/>
    <ds:schemaRef ds:uri="fc1e6ea5-af59-4c41-998c-2651a2692afe"/>
  </ds:schemaRefs>
</ds:datastoreItem>
</file>

<file path=docProps/app.xml><?xml version="1.0" encoding="utf-8"?>
<Properties xmlns="http://schemas.openxmlformats.org/officeDocument/2006/extended-properties" xmlns:vt="http://schemas.openxmlformats.org/officeDocument/2006/docPropsVTypes">
  <TotalTime>494</TotalTime>
  <Words>798</Words>
  <Application>Microsoft Office PowerPoint</Application>
  <PresentationFormat>Panorámica</PresentationFormat>
  <Paragraphs>109</Paragraphs>
  <Slides>10</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Aptos</vt:lpstr>
      <vt:lpstr>Aptos Display</vt:lpstr>
      <vt:lpstr>Arial</vt:lpstr>
      <vt:lpstr>Arial Narrow</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IGNACIO BARROSO</dc:creator>
  <cp:lastModifiedBy>NURIA OTERO</cp:lastModifiedBy>
  <cp:revision>1</cp:revision>
  <dcterms:created xsi:type="dcterms:W3CDTF">2026-05-21T07:39:19Z</dcterms:created>
  <dcterms:modified xsi:type="dcterms:W3CDTF">2026-06-22T09:55:34Z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0x0101007FFA8C6822F70E4EA96018A494AAFC3C</vt:lpwstr>
  </property>
  <property fmtid="{D5CDD505-2E9C-101B-9397-08002B2CF9AE}" pid="3" name="MediaServiceImageTags">
    <vt:lpwstr/>
  </property>
</Properties>
</file>